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361" r:id="rId5"/>
    <p:sldId id="303" r:id="rId6"/>
    <p:sldId id="370" r:id="rId7"/>
    <p:sldId id="355" r:id="rId8"/>
    <p:sldId id="368" r:id="rId9"/>
    <p:sldId id="369" r:id="rId10"/>
    <p:sldId id="31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2F2F"/>
    <a:srgbClr val="D51C29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14C25-6312-5248-716E-7B1190873550}" v="28" dt="2021-09-09T09:52:57.601"/>
    <p1510:client id="{2B69F07E-B499-924C-7597-428DFD6A9A5F}" v="5" dt="2021-09-09T10:07:45.523"/>
    <p1510:client id="{68B22EE0-6CA1-4CF9-A7D3-5698A5939741}" v="33" dt="2021-09-09T09:08:52.455"/>
    <p1510:client id="{9DC68E7C-AAD0-D26F-6163-B1C2BC7D4C65}" v="5" dt="2021-09-09T09:54:41.321"/>
    <p1510:client id="{CB301C3C-E175-45CB-AE13-85FCE8F92D40}" v="4" dt="2021-09-09T09:46:55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S::trung.nv@vlu.edu.vn::489571c6-8ba5-4f05-9b07-0f8a8ce47714" providerId="AD" clId="Web-{0C614C25-6312-5248-716E-7B1190873550}"/>
    <pc:docChg chg="modSld">
      <pc:chgData name="Nguyễn Văn Trung - Khoa CNTT" userId="S::trung.nv@vlu.edu.vn::489571c6-8ba5-4f05-9b07-0f8a8ce47714" providerId="AD" clId="Web-{0C614C25-6312-5248-716E-7B1190873550}" dt="2021-09-09T09:52:57.601" v="19" actId="20577"/>
      <pc:docMkLst>
        <pc:docMk/>
      </pc:docMkLst>
      <pc:sldChg chg="modSp">
        <pc:chgData name="Nguyễn Văn Trung - Khoa CNTT" userId="S::trung.nv@vlu.edu.vn::489571c6-8ba5-4f05-9b07-0f8a8ce47714" providerId="AD" clId="Web-{0C614C25-6312-5248-716E-7B1190873550}" dt="2021-09-09T09:52:57.601" v="19" actId="20577"/>
        <pc:sldMkLst>
          <pc:docMk/>
          <pc:sldMk cId="809746076" sldId="369"/>
        </pc:sldMkLst>
        <pc:spChg chg="mod">
          <ac:chgData name="Nguyễn Văn Trung - Khoa CNTT" userId="S::trung.nv@vlu.edu.vn::489571c6-8ba5-4f05-9b07-0f8a8ce47714" providerId="AD" clId="Web-{0C614C25-6312-5248-716E-7B1190873550}" dt="2021-09-09T09:52:57.601" v="19" actId="20577"/>
          <ac:spMkLst>
            <pc:docMk/>
            <pc:sldMk cId="809746076" sldId="369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2412B096-8C0A-4DCC-BD9D-865E7E8097D9}"/>
    <pc:docChg chg="undo custSel addSld delSld modSld">
      <pc:chgData name="Nguyễn Văn Trung - Khoa CNTT" userId="489571c6-8ba5-4f05-9b07-0f8a8ce47714" providerId="ADAL" clId="{2412B096-8C0A-4DCC-BD9D-865E7E8097D9}" dt="2020-09-04T03:01:17.920" v="5173" actId="1035"/>
      <pc:docMkLst>
        <pc:docMk/>
      </pc:docMkLst>
      <pc:sldChg chg="modSp mod">
        <pc:chgData name="Nguyễn Văn Trung - Khoa CNTT" userId="489571c6-8ba5-4f05-9b07-0f8a8ce47714" providerId="ADAL" clId="{2412B096-8C0A-4DCC-BD9D-865E7E8097D9}" dt="2020-09-04T00:53:44.836" v="27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2412B096-8C0A-4DCC-BD9D-865E7E8097D9}" dt="2020-09-04T00:53:44.836" v="27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mod">
        <pc:chgData name="Nguyễn Văn Trung - Khoa CNTT" userId="489571c6-8ba5-4f05-9b07-0f8a8ce47714" providerId="ADAL" clId="{2412B096-8C0A-4DCC-BD9D-865E7E8097D9}" dt="2020-09-04T02:26:40.429" v="2824" actId="2057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1:27.879" v="493" actId="1035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2412B096-8C0A-4DCC-BD9D-865E7E8097D9}" dt="2020-09-04T02:26:40.429" v="2824" actId="20577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37.062" v="540" actId="1037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2412B096-8C0A-4DCC-BD9D-865E7E8097D9}" dt="2020-09-04T01:02:40.235" v="542" actId="20577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2412B096-8C0A-4DCC-BD9D-865E7E8097D9}" dt="2020-09-04T01:06:47.267" v="694" actId="14100"/>
          <ac:spMkLst>
            <pc:docMk/>
            <pc:sldMk cId="133809529" sldId="287"/>
            <ac:spMk id="11" creationId="{9AA2EB42-0331-4549-92A8-23D1AACEBBA7}"/>
          </ac:spMkLst>
        </pc:spChg>
        <pc:spChg chg="mod">
          <ac:chgData name="Nguyễn Văn Trung - Khoa CNTT" userId="489571c6-8ba5-4f05-9b07-0f8a8ce47714" providerId="ADAL" clId="{2412B096-8C0A-4DCC-BD9D-865E7E8097D9}" dt="2020-09-04T01:02:25.050" v="537" actId="552"/>
          <ac:spMkLst>
            <pc:docMk/>
            <pc:sldMk cId="133809529" sldId="287"/>
            <ac:spMk id="12" creationId="{004B33D4-3CF0-4E18-841F-884C064E3654}"/>
          </ac:spMkLst>
        </pc:spChg>
        <pc:spChg chg="del">
          <ac:chgData name="Nguyễn Văn Trung - Khoa CNTT" userId="489571c6-8ba5-4f05-9b07-0f8a8ce47714" providerId="ADAL" clId="{2412B096-8C0A-4DCC-BD9D-865E7E8097D9}" dt="2020-09-04T00:58:23.847" v="395" actId="478"/>
          <ac:spMkLst>
            <pc:docMk/>
            <pc:sldMk cId="133809529" sldId="287"/>
            <ac:spMk id="14" creationId="{66816585-DEDC-48DD-A73D-0F67EDBE481E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02:28.742" v="538" actId="465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ễn Văn Trung - Khoa CNTT" userId="489571c6-8ba5-4f05-9b07-0f8a8ce47714" providerId="ADAL" clId="{2412B096-8C0A-4DCC-BD9D-865E7E8097D9}" dt="2020-09-04T00:58:21.831" v="394" actId="478"/>
          <ac:spMkLst>
            <pc:docMk/>
            <pc:sldMk cId="133809529" sldId="287"/>
            <ac:spMk id="20" creationId="{DE7400F3-EC60-4DCD-8363-CBF7F1E73A11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1:10:44.561" v="992" actId="5793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2412B096-8C0A-4DCC-BD9D-865E7E8097D9}" dt="2020-09-04T01:06:19.668" v="66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0:44.561" v="992" actId="5793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2412B096-8C0A-4DCC-BD9D-865E7E8097D9}" dt="2020-09-04T02:56:46.921" v="4767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2412B096-8C0A-4DCC-BD9D-865E7E8097D9}" dt="2020-09-04T02:51:23.055" v="4753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6:46.921" v="4767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007933079" sldId="346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59138033" sldId="347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921426840" sldId="348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000855734" sldId="349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215535664" sldId="350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3308520353" sldId="351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443624434" sldId="352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1898425977" sldId="353"/>
        </pc:sldMkLst>
      </pc:sldChg>
      <pc:sldChg chg="del">
        <pc:chgData name="Nguyễn Văn Trung - Khoa CNTT" userId="489571c6-8ba5-4f05-9b07-0f8a8ce47714" providerId="ADAL" clId="{2412B096-8C0A-4DCC-BD9D-865E7E8097D9}" dt="2020-09-04T01:11:36.541" v="994" actId="47"/>
        <pc:sldMkLst>
          <pc:docMk/>
          <pc:sldMk cId="479380386" sldId="354"/>
        </pc:sldMkLst>
      </pc:sldChg>
      <pc:sldChg chg="modSp add mod">
        <pc:chgData name="Nguyễn Văn Trung - Khoa CNTT" userId="489571c6-8ba5-4f05-9b07-0f8a8ce47714" providerId="ADAL" clId="{2412B096-8C0A-4DCC-BD9D-865E7E8097D9}" dt="2020-09-04T01:22:08.564" v="1903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11:56.459" v="1037"/>
          <ac:spMkLst>
            <pc:docMk/>
            <pc:sldMk cId="2940740484" sldId="35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22:08.564" v="1903" actId="20577"/>
          <ac:spMkLst>
            <pc:docMk/>
            <pc:sldMk cId="2940740484" sldId="355"/>
            <ac:spMk id="62" creationId="{00000000-0000-0000-0000-000000000000}"/>
          </ac:spMkLst>
        </pc:spChg>
        <pc:grpChg chg="mod">
          <ac:chgData name="Nguyễn Văn Trung - Khoa CNTT" userId="489571c6-8ba5-4f05-9b07-0f8a8ce47714" providerId="ADAL" clId="{2412B096-8C0A-4DCC-BD9D-865E7E8097D9}" dt="2020-09-04T01:11:56.459" v="1037"/>
          <ac:grpSpMkLst>
            <pc:docMk/>
            <pc:sldMk cId="2940740484" sldId="355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1:36:39.852" v="2215" actId="21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2412B096-8C0A-4DCC-BD9D-865E7E8097D9}" dt="2020-09-04T01:22:40.088" v="194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1:36:39.852" v="2215" actId="21"/>
          <ac:spMkLst>
            <pc:docMk/>
            <pc:sldMk cId="3370510935" sldId="356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2412B096-8C0A-4DCC-BD9D-865E7E8097D9}" dt="2020-09-04T02:27:40.399" v="2832" actId="20577"/>
        <pc:sldMkLst>
          <pc:docMk/>
          <pc:sldMk cId="28469845" sldId="357"/>
        </pc:sldMkLst>
        <pc:spChg chg="del 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2412B096-8C0A-4DCC-BD9D-865E7E8097D9}" dt="2020-09-04T01:36:57.032" v="2217" actId="478"/>
          <ac:spMkLst>
            <pc:docMk/>
            <pc:sldMk cId="28469845" sldId="357"/>
            <ac:spMk id="22" creationId="{00000000-0000-0000-0000-000000000000}"/>
          </ac:spMkLst>
        </pc:spChg>
        <pc:spChg chg="add del mod">
          <ac:chgData name="Nguyễn Văn Trung - Khoa CNTT" userId="489571c6-8ba5-4f05-9b07-0f8a8ce47714" providerId="ADAL" clId="{2412B096-8C0A-4DCC-BD9D-865E7E8097D9}" dt="2020-09-04T02:27:40.399" v="2832" actId="20577"/>
          <ac:spMkLst>
            <pc:docMk/>
            <pc:sldMk cId="28469845" sldId="357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1:36:57.032" v="2217" actId="478"/>
          <ac:grpSpMkLst>
            <pc:docMk/>
            <pc:sldMk cId="28469845" sldId="357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2412B096-8C0A-4DCC-BD9D-865E7E8097D9}" dt="2020-09-04T02:43:02.297" v="3948" actId="6549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2412B096-8C0A-4DCC-BD9D-865E7E8097D9}" dt="2020-09-04T02:28:06.543" v="287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43:02.297" v="3948" actId="6549"/>
          <ac:spMkLst>
            <pc:docMk/>
            <pc:sldMk cId="3311204320" sldId="358"/>
            <ac:spMk id="62" creationId="{00000000-0000-0000-0000-000000000000}"/>
          </ac:spMkLst>
        </pc:spChg>
      </pc:sldChg>
      <pc:sldChg chg="modSp add del mod">
        <pc:chgData name="Nguyễn Văn Trung - Khoa CNTT" userId="489571c6-8ba5-4f05-9b07-0f8a8ce47714" providerId="ADAL" clId="{2412B096-8C0A-4DCC-BD9D-865E7E8097D9}" dt="2020-09-04T02:27:12.245" v="2825" actId="47"/>
        <pc:sldMkLst>
          <pc:docMk/>
          <pc:sldMk cId="3870622969" sldId="358"/>
        </pc:sldMkLst>
        <pc:spChg chg="mod">
          <ac:chgData name="Nguyễn Văn Trung - Khoa CNTT" userId="489571c6-8ba5-4f05-9b07-0f8a8ce47714" providerId="ADAL" clId="{2412B096-8C0A-4DCC-BD9D-865E7E8097D9}" dt="2020-09-04T02:26:00.424" v="2772" actId="20577"/>
          <ac:spMkLst>
            <pc:docMk/>
            <pc:sldMk cId="3870622969" sldId="35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2412B096-8C0A-4DCC-BD9D-865E7E8097D9}" dt="2020-09-04T02:50:04.681" v="4751" actId="20577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2412B096-8C0A-4DCC-BD9D-865E7E8097D9}" dt="2020-09-04T02:44:19.155" v="3980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2412B096-8C0A-4DCC-BD9D-865E7E8097D9}" dt="2020-09-04T02:50:04.681" v="4751" actId="20577"/>
          <ac:spMkLst>
            <pc:docMk/>
            <pc:sldMk cId="556855236" sldId="359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2412B096-8C0A-4DCC-BD9D-865E7E8097D9}" dt="2020-09-04T03:01:17.920" v="5173" actId="1035"/>
        <pc:sldMkLst>
          <pc:docMk/>
          <pc:sldMk cId="1944751404" sldId="360"/>
        </pc:sldMkLst>
        <pc:spChg chg="mod">
          <ac:chgData name="Nguyễn Văn Trung - Khoa CNTT" userId="489571c6-8ba5-4f05-9b07-0f8a8ce47714" providerId="ADAL" clId="{2412B096-8C0A-4DCC-BD9D-865E7E8097D9}" dt="2020-09-04T03:01:17.920" v="5173" actId="1035"/>
          <ac:spMkLst>
            <pc:docMk/>
            <pc:sldMk cId="1944751404" sldId="360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2412B096-8C0A-4DCC-BD9D-865E7E8097D9}" dt="2020-09-04T02:56:52.773" v="4768" actId="478"/>
          <ac:grpSpMkLst>
            <pc:docMk/>
            <pc:sldMk cId="1944751404" sldId="360"/>
            <ac:grpSpMk id="20" creationId="{00000000-0000-0000-0000-000000000000}"/>
          </ac:grpSpMkLst>
        </pc:grpChg>
      </pc:sldChg>
    </pc:docChg>
  </pc:docChgLst>
  <pc:docChgLst>
    <pc:chgData name="Nguyễn Văn" userId="489571c6-8ba5-4f05-9b07-0f8a8ce47714" providerId="ADAL" clId="{014AB6C8-2B75-414F-99C8-2CFAF0BA24AE}"/>
    <pc:docChg chg="undo custSel addSld modSld">
      <pc:chgData name="Nguyễn Văn" userId="489571c6-8ba5-4f05-9b07-0f8a8ce47714" providerId="ADAL" clId="{014AB6C8-2B75-414F-99C8-2CFAF0BA24AE}" dt="2020-09-01T04:00:18.537" v="1413" actId="1035"/>
      <pc:docMkLst>
        <pc:docMk/>
      </pc:docMkLst>
      <pc:sldChg chg="addSp modSp mod">
        <pc:chgData name="Nguyễn Văn" userId="489571c6-8ba5-4f05-9b07-0f8a8ce47714" providerId="ADAL" clId="{014AB6C8-2B75-414F-99C8-2CFAF0BA24AE}" dt="2020-09-01T03:51:42.410" v="426" actId="1038"/>
        <pc:sldMkLst>
          <pc:docMk/>
          <pc:sldMk cId="133809529" sldId="287"/>
        </pc:sldMkLst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8" creationId="{00000000-0000-0000-0000-000000000000}"/>
          </ac:spMkLst>
        </pc:spChg>
        <pc:spChg chg="add mod">
          <ac:chgData name="Nguyễn Văn" userId="489571c6-8ba5-4f05-9b07-0f8a8ce47714" providerId="ADAL" clId="{014AB6C8-2B75-414F-99C8-2CFAF0BA24AE}" dt="2020-09-01T03:51:42.410" v="426" actId="1038"/>
          <ac:spMkLst>
            <pc:docMk/>
            <pc:sldMk cId="133809529" sldId="287"/>
            <ac:spMk id="9" creationId="{DE6D55FC-110E-4EF3-B027-A7AFB515E7F3}"/>
          </ac:spMkLst>
        </pc:spChg>
        <pc:spChg chg="add 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3:51:23.801" v="401" actId="552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4:00:18.537" v="1413" actId="1035"/>
        <pc:sldMkLst>
          <pc:docMk/>
          <pc:sldMk cId="4026623210" sldId="334"/>
        </pc:sldMkLst>
        <pc:spChg chg="mod">
          <ac:chgData name="Nguyễn Văn" userId="489571c6-8ba5-4f05-9b07-0f8a8ce47714" providerId="ADAL" clId="{014AB6C8-2B75-414F-99C8-2CFAF0BA24AE}" dt="2020-09-01T03:51:51.865" v="4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" userId="489571c6-8ba5-4f05-9b07-0f8a8ce47714" providerId="ADAL" clId="{014AB6C8-2B75-414F-99C8-2CFAF0BA24AE}" dt="2020-09-01T04:00:18.537" v="1413" actId="1035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" userId="489571c6-8ba5-4f05-9b07-0f8a8ce47714" providerId="ADAL" clId="{014AB6C8-2B75-414F-99C8-2CFAF0BA24AE}" dt="2020-09-01T03:31:08.609" v="69" actId="20577"/>
        <pc:sldMkLst>
          <pc:docMk/>
          <pc:sldMk cId="66365305" sldId="343"/>
        </pc:sldMkLst>
        <pc:spChg chg="mod">
          <ac:chgData name="Nguyễn Văn" userId="489571c6-8ba5-4f05-9b07-0f8a8ce47714" providerId="ADAL" clId="{014AB6C8-2B75-414F-99C8-2CFAF0BA24AE}" dt="2020-09-01T03:31:08.609" v="69" actId="20577"/>
          <ac:spMkLst>
            <pc:docMk/>
            <pc:sldMk cId="66365305" sldId="343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37:18.605" v="247" actId="20577"/>
        <pc:sldMkLst>
          <pc:docMk/>
          <pc:sldMk cId="1368194350" sldId="344"/>
        </pc:sldMkLst>
        <pc:spChg chg="mod">
          <ac:chgData name="Nguyễn Văn" userId="489571c6-8ba5-4f05-9b07-0f8a8ce47714" providerId="ADAL" clId="{014AB6C8-2B75-414F-99C8-2CFAF0BA24AE}" dt="2020-09-01T03:37:18.605" v="247" actId="20577"/>
          <ac:spMkLst>
            <pc:docMk/>
            <pc:sldMk cId="1368194350" sldId="344"/>
            <ac:spMk id="62" creationId="{00000000-0000-0000-0000-000000000000}"/>
          </ac:spMkLst>
        </pc:spChg>
      </pc:sldChg>
      <pc:sldChg chg="modSp add mod">
        <pc:chgData name="Nguyễn Văn" userId="489571c6-8ba5-4f05-9b07-0f8a8ce47714" providerId="ADAL" clId="{014AB6C8-2B75-414F-99C8-2CFAF0BA24AE}" dt="2020-09-01T03:41:10.789" v="313" actId="113"/>
        <pc:sldMkLst>
          <pc:docMk/>
          <pc:sldMk cId="2768057129" sldId="345"/>
        </pc:sldMkLst>
        <pc:spChg chg="mod">
          <ac:chgData name="Nguyễn Văn" userId="489571c6-8ba5-4f05-9b07-0f8a8ce47714" providerId="ADAL" clId="{014AB6C8-2B75-414F-99C8-2CFAF0BA24AE}" dt="2020-09-01T03:41:10.789" v="313" actId="113"/>
          <ac:spMkLst>
            <pc:docMk/>
            <pc:sldMk cId="2768057129" sldId="345"/>
            <ac:spMk id="62" creationId="{00000000-0000-0000-0000-000000000000}"/>
          </ac:spMkLst>
        </pc:spChg>
      </pc:sldChg>
    </pc:docChg>
  </pc:docChgLst>
  <pc:docChgLst>
    <pc:chgData name="Nguyễn Văn Trung - Khoa CNTT" userId="S::trung.nv@vlu.edu.vn::489571c6-8ba5-4f05-9b07-0f8a8ce47714" providerId="AD" clId="Web-{2B69F07E-B499-924C-7597-428DFD6A9A5F}"/>
    <pc:docChg chg="modSld">
      <pc:chgData name="Nguyễn Văn Trung - Khoa CNTT" userId="S::trung.nv@vlu.edu.vn::489571c6-8ba5-4f05-9b07-0f8a8ce47714" providerId="AD" clId="Web-{2B69F07E-B499-924C-7597-428DFD6A9A5F}" dt="2021-09-09T10:07:45.523" v="3"/>
      <pc:docMkLst>
        <pc:docMk/>
      </pc:docMkLst>
      <pc:sldChg chg="modSp">
        <pc:chgData name="Nguyễn Văn Trung - Khoa CNTT" userId="S::trung.nv@vlu.edu.vn::489571c6-8ba5-4f05-9b07-0f8a8ce47714" providerId="AD" clId="Web-{2B69F07E-B499-924C-7597-428DFD6A9A5F}" dt="2021-09-09T10:07:45.523" v="3"/>
        <pc:sldMkLst>
          <pc:docMk/>
          <pc:sldMk cId="1742704261" sldId="361"/>
        </pc:sldMkLst>
        <pc:spChg chg="mod">
          <ac:chgData name="Nguyễn Văn Trung - Khoa CNTT" userId="S::trung.nv@vlu.edu.vn::489571c6-8ba5-4f05-9b07-0f8a8ce47714" providerId="AD" clId="Web-{2B69F07E-B499-924C-7597-428DFD6A9A5F}" dt="2021-09-09T10:07:45.523" v="3"/>
          <ac:spMkLst>
            <pc:docMk/>
            <pc:sldMk cId="1742704261" sldId="361"/>
            <ac:spMk id="12" creationId="{C9BD2F7B-3F77-4C00-A03B-0C17F27D1349}"/>
          </ac:spMkLst>
        </pc:spChg>
      </pc:sldChg>
    </pc:docChg>
  </pc:docChgLst>
  <pc:docChgLst>
    <pc:chgData name="Nguyen Van Trung" userId="489571c6-8ba5-4f05-9b07-0f8a8ce47714" providerId="ADAL" clId="{014AB6C8-2B75-414F-99C8-2CFAF0BA24AE}"/>
    <pc:docChg chg="undo custSel addSld delSld modSld">
      <pc:chgData name="Nguyen Van Trung" userId="489571c6-8ba5-4f05-9b07-0f8a8ce47714" providerId="ADAL" clId="{014AB6C8-2B75-414F-99C8-2CFAF0BA24AE}" dt="2020-09-01T03:30:14.542" v="3366" actId="113"/>
      <pc:docMkLst>
        <pc:docMk/>
      </pc:docMkLst>
      <pc:sldChg chg="modSp mod">
        <pc:chgData name="Nguyen Van Trung" userId="489571c6-8ba5-4f05-9b07-0f8a8ce47714" providerId="ADAL" clId="{014AB6C8-2B75-414F-99C8-2CFAF0BA24AE}" dt="2020-08-30T05:25:44.226" v="55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014AB6C8-2B75-414F-99C8-2CFAF0BA24AE}" dt="2020-08-30T05:25:44.226" v="5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addSp delSp modSp mod">
        <pc:chgData name="Nguyen Van Trung" userId="489571c6-8ba5-4f05-9b07-0f8a8ce47714" providerId="ADAL" clId="{014AB6C8-2B75-414F-99C8-2CFAF0BA24AE}" dt="2020-09-01T03:23:23.649" v="3112" actId="1036"/>
        <pc:sldMkLst>
          <pc:docMk/>
          <pc:sldMk cId="133809529" sldId="287"/>
        </pc:sldMkLst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5" creationId="{00000000-0000-0000-0000-000000000000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6" creationId="{E897AC01-B1E3-4ACD-B024-00F9CB90D974}"/>
          </ac:spMkLst>
        </pc:spChg>
        <pc:spChg chg="add 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8" creationId="{00000000-0000-0000-0000-000000000000}"/>
          </ac:spMkLst>
        </pc:spChg>
        <pc:spChg chg="del mod">
          <ac:chgData name="Nguyen Van Trung" userId="489571c6-8ba5-4f05-9b07-0f8a8ce47714" providerId="ADAL" clId="{014AB6C8-2B75-414F-99C8-2CFAF0BA24AE}" dt="2020-09-01T01:52:17.439" v="2081" actId="478"/>
          <ac:spMkLst>
            <pc:docMk/>
            <pc:sldMk cId="133809529" sldId="287"/>
            <ac:spMk id="1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3:23.649" v="3112" actId="1036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en Van Trung" userId="489571c6-8ba5-4f05-9b07-0f8a8ce47714" providerId="ADAL" clId="{014AB6C8-2B75-414F-99C8-2CFAF0BA24AE}" dt="2020-09-01T01:52:13.193" v="2080" actId="478"/>
          <ac:spMkLst>
            <pc:docMk/>
            <pc:sldMk cId="133809529" sldId="287"/>
            <ac:spMk id="18" creationId="{00000000-0000-0000-0000-000000000000}"/>
          </ac:spMkLst>
        </pc:spChg>
      </pc:sldChg>
      <pc:sldChg chg="modSp mod">
        <pc:chgData name="Nguyen Van Trung" userId="489571c6-8ba5-4f05-9b07-0f8a8ce47714" providerId="ADAL" clId="{014AB6C8-2B75-414F-99C8-2CFAF0BA24AE}" dt="2020-08-30T05:39:00.748" v="1522" actId="20577"/>
        <pc:sldMkLst>
          <pc:docMk/>
          <pc:sldMk cId="726866880" sldId="303"/>
        </pc:sldMkLst>
        <pc:spChg chg="mod">
          <ac:chgData name="Nguyen Van Trung" userId="489571c6-8ba5-4f05-9b07-0f8a8ce47714" providerId="ADAL" clId="{014AB6C8-2B75-414F-99C8-2CFAF0BA24AE}" dt="2020-08-30T05:31:30.506" v="52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8-30T05:39:00.748" v="1522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014AB6C8-2B75-414F-99C8-2CFAF0BA24AE}" dt="2020-08-30T05:39:08.761" v="1523" actId="47"/>
        <pc:sldMkLst>
          <pc:docMk/>
          <pc:sldMk cId="1902541966" sldId="320"/>
        </pc:sldMkLst>
      </pc:sldChg>
      <pc:sldChg chg="del">
        <pc:chgData name="Nguyen Van Trung" userId="489571c6-8ba5-4f05-9b07-0f8a8ce47714" providerId="ADAL" clId="{014AB6C8-2B75-414F-99C8-2CFAF0BA24AE}" dt="2020-08-30T05:39:08.872" v="1524" actId="47"/>
        <pc:sldMkLst>
          <pc:docMk/>
          <pc:sldMk cId="2150860130" sldId="321"/>
        </pc:sldMkLst>
      </pc:sldChg>
      <pc:sldChg chg="del">
        <pc:chgData name="Nguyen Van Trung" userId="489571c6-8ba5-4f05-9b07-0f8a8ce47714" providerId="ADAL" clId="{014AB6C8-2B75-414F-99C8-2CFAF0BA24AE}" dt="2020-08-30T05:39:09.212" v="1525" actId="47"/>
        <pc:sldMkLst>
          <pc:docMk/>
          <pc:sldMk cId="1359902612" sldId="322"/>
        </pc:sldMkLst>
      </pc:sldChg>
      <pc:sldChg chg="del">
        <pc:chgData name="Nguyen Van Trung" userId="489571c6-8ba5-4f05-9b07-0f8a8ce47714" providerId="ADAL" clId="{014AB6C8-2B75-414F-99C8-2CFAF0BA24AE}" dt="2020-08-30T05:39:10.388" v="1526" actId="47"/>
        <pc:sldMkLst>
          <pc:docMk/>
          <pc:sldMk cId="1643093092" sldId="323"/>
        </pc:sldMkLst>
      </pc:sldChg>
      <pc:sldChg chg="del">
        <pc:chgData name="Nguyen Van Trung" userId="489571c6-8ba5-4f05-9b07-0f8a8ce47714" providerId="ADAL" clId="{014AB6C8-2B75-414F-99C8-2CFAF0BA24AE}" dt="2020-08-30T05:39:11.144" v="1527" actId="47"/>
        <pc:sldMkLst>
          <pc:docMk/>
          <pc:sldMk cId="3960341503" sldId="324"/>
        </pc:sldMkLst>
      </pc:sldChg>
      <pc:sldChg chg="del">
        <pc:chgData name="Nguyen Van Trung" userId="489571c6-8ba5-4f05-9b07-0f8a8ce47714" providerId="ADAL" clId="{014AB6C8-2B75-414F-99C8-2CFAF0BA24AE}" dt="2020-08-30T05:39:11.531" v="1528" actId="47"/>
        <pc:sldMkLst>
          <pc:docMk/>
          <pc:sldMk cId="622941739" sldId="325"/>
        </pc:sldMkLst>
      </pc:sldChg>
      <pc:sldChg chg="del">
        <pc:chgData name="Nguyen Van Trung" userId="489571c6-8ba5-4f05-9b07-0f8a8ce47714" providerId="ADAL" clId="{014AB6C8-2B75-414F-99C8-2CFAF0BA24AE}" dt="2020-08-30T05:39:12.013" v="1529" actId="47"/>
        <pc:sldMkLst>
          <pc:docMk/>
          <pc:sldMk cId="641862287" sldId="326"/>
        </pc:sldMkLst>
      </pc:sldChg>
      <pc:sldChg chg="del">
        <pc:chgData name="Nguyen Van Trung" userId="489571c6-8ba5-4f05-9b07-0f8a8ce47714" providerId="ADAL" clId="{014AB6C8-2B75-414F-99C8-2CFAF0BA24AE}" dt="2020-08-30T05:39:14.058" v="1532" actId="47"/>
        <pc:sldMkLst>
          <pc:docMk/>
          <pc:sldMk cId="3734561389" sldId="327"/>
        </pc:sldMkLst>
      </pc:sldChg>
      <pc:sldChg chg="del">
        <pc:chgData name="Nguyen Van Trung" userId="489571c6-8ba5-4f05-9b07-0f8a8ce47714" providerId="ADAL" clId="{014AB6C8-2B75-414F-99C8-2CFAF0BA24AE}" dt="2020-08-30T05:39:12.877" v="1531" actId="47"/>
        <pc:sldMkLst>
          <pc:docMk/>
          <pc:sldMk cId="773373751" sldId="328"/>
        </pc:sldMkLst>
      </pc:sldChg>
      <pc:sldChg chg="del">
        <pc:chgData name="Nguyen Van Trung" userId="489571c6-8ba5-4f05-9b07-0f8a8ce47714" providerId="ADAL" clId="{014AB6C8-2B75-414F-99C8-2CFAF0BA24AE}" dt="2020-08-30T05:39:14.892" v="1533" actId="47"/>
        <pc:sldMkLst>
          <pc:docMk/>
          <pc:sldMk cId="2505137642" sldId="329"/>
        </pc:sldMkLst>
      </pc:sldChg>
      <pc:sldChg chg="del">
        <pc:chgData name="Nguyen Van Trung" userId="489571c6-8ba5-4f05-9b07-0f8a8ce47714" providerId="ADAL" clId="{014AB6C8-2B75-414F-99C8-2CFAF0BA24AE}" dt="2020-08-30T05:39:12.536" v="1530" actId="47"/>
        <pc:sldMkLst>
          <pc:docMk/>
          <pc:sldMk cId="2844737616" sldId="330"/>
        </pc:sldMkLst>
      </pc:sldChg>
      <pc:sldChg chg="del">
        <pc:chgData name="Nguyen Van Trung" userId="489571c6-8ba5-4f05-9b07-0f8a8ce47714" providerId="ADAL" clId="{014AB6C8-2B75-414F-99C8-2CFAF0BA24AE}" dt="2020-08-30T05:39:15.788" v="1534" actId="47"/>
        <pc:sldMkLst>
          <pc:docMk/>
          <pc:sldMk cId="458165985" sldId="331"/>
        </pc:sldMkLst>
      </pc:sldChg>
      <pc:sldChg chg="del">
        <pc:chgData name="Nguyen Van Trung" userId="489571c6-8ba5-4f05-9b07-0f8a8ce47714" providerId="ADAL" clId="{014AB6C8-2B75-414F-99C8-2CFAF0BA24AE}" dt="2020-08-30T05:39:16.113" v="1535" actId="47"/>
        <pc:sldMkLst>
          <pc:docMk/>
          <pc:sldMk cId="3696036847" sldId="332"/>
        </pc:sldMkLst>
      </pc:sldChg>
      <pc:sldChg chg="del">
        <pc:chgData name="Nguyen Van Trung" userId="489571c6-8ba5-4f05-9b07-0f8a8ce47714" providerId="ADAL" clId="{014AB6C8-2B75-414F-99C8-2CFAF0BA24AE}" dt="2020-08-30T05:39:17.126" v="1536" actId="47"/>
        <pc:sldMkLst>
          <pc:docMk/>
          <pc:sldMk cId="1800781619" sldId="333"/>
        </pc:sldMkLst>
      </pc:sldChg>
      <pc:sldChg chg="delSp modSp add mod">
        <pc:chgData name="Nguyen Van Trung" userId="489571c6-8ba5-4f05-9b07-0f8a8ce47714" providerId="ADAL" clId="{014AB6C8-2B75-414F-99C8-2CFAF0BA24AE}" dt="2020-09-01T01:33:40.311" v="1791" actId="207"/>
        <pc:sldMkLst>
          <pc:docMk/>
          <pc:sldMk cId="556217193" sldId="335"/>
        </pc:sldMkLst>
        <pc:spChg chg="del mod 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1" creationId="{00000000-0000-0000-0000-000000000000}"/>
          </ac:spMkLst>
        </pc:spChg>
        <pc:spChg chg="topLvl">
          <ac:chgData name="Nguyen Van Trung" userId="489571c6-8ba5-4f05-9b07-0f8a8ce47714" providerId="ADAL" clId="{014AB6C8-2B75-414F-99C8-2CFAF0BA24AE}" dt="2020-08-30T05:40:10.726" v="1540" actId="478"/>
          <ac:spMkLst>
            <pc:docMk/>
            <pc:sldMk cId="556217193" sldId="335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1:33:40.311" v="1791" actId="207"/>
          <ac:spMkLst>
            <pc:docMk/>
            <pc:sldMk cId="556217193" sldId="335"/>
            <ac:spMk id="62" creationId="{00000000-0000-0000-0000-000000000000}"/>
          </ac:spMkLst>
        </pc:spChg>
        <pc:grpChg chg="del">
          <ac:chgData name="Nguyen Van Trung" userId="489571c6-8ba5-4f05-9b07-0f8a8ce47714" providerId="ADAL" clId="{014AB6C8-2B75-414F-99C8-2CFAF0BA24AE}" dt="2020-08-30T05:40:10.726" v="1540" actId="478"/>
          <ac:grpSpMkLst>
            <pc:docMk/>
            <pc:sldMk cId="556217193" sldId="335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1:33:23.987" v="1790" actId="404"/>
        <pc:sldMkLst>
          <pc:docMk/>
          <pc:sldMk cId="4267380475" sldId="336"/>
        </pc:sldMkLst>
        <pc:spChg chg="mod">
          <ac:chgData name="Nguyen Van Trung" userId="489571c6-8ba5-4f05-9b07-0f8a8ce47714" providerId="ADAL" clId="{014AB6C8-2B75-414F-99C8-2CFAF0BA24AE}" dt="2020-09-01T01:33:23.987" v="1790" actId="404"/>
          <ac:spMkLst>
            <pc:docMk/>
            <pc:sldMk cId="4267380475" sldId="336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1:42:12.687" v="1876" actId="22"/>
        <pc:sldMkLst>
          <pc:docMk/>
          <pc:sldMk cId="2542031481" sldId="337"/>
        </pc:sldMkLst>
        <pc:spChg chg="add del mod">
          <ac:chgData name="Nguyen Van Trung" userId="489571c6-8ba5-4f05-9b07-0f8a8ce47714" providerId="ADAL" clId="{014AB6C8-2B75-414F-99C8-2CFAF0BA24AE}" dt="2020-09-01T01:42:12.687" v="1876" actId="22"/>
          <ac:spMkLst>
            <pc:docMk/>
            <pc:sldMk cId="2542031481" sldId="337"/>
            <ac:spMk id="9" creationId="{7D6063F9-E104-4BBB-87E2-A9BB8E74A918}"/>
          </ac:spMkLst>
        </pc:spChg>
        <pc:spChg chg="mod">
          <ac:chgData name="Nguyen Van Trung" userId="489571c6-8ba5-4f05-9b07-0f8a8ce47714" providerId="ADAL" clId="{014AB6C8-2B75-414F-99C8-2CFAF0BA24AE}" dt="2020-09-01T01:41:41.115" v="1871" actId="404"/>
          <ac:spMkLst>
            <pc:docMk/>
            <pc:sldMk cId="2542031481" sldId="337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1:49:20.127" v="2078" actId="20577"/>
        <pc:sldMkLst>
          <pc:docMk/>
          <pc:sldMk cId="3610371111" sldId="338"/>
        </pc:sldMkLst>
        <pc:spChg chg="mod">
          <ac:chgData name="Nguyen Van Trung" userId="489571c6-8ba5-4f05-9b07-0f8a8ce47714" providerId="ADAL" clId="{014AB6C8-2B75-414F-99C8-2CFAF0BA24AE}" dt="2020-09-01T01:49:20.127" v="2078" actId="20577"/>
          <ac:spMkLst>
            <pc:docMk/>
            <pc:sldMk cId="3610371111" sldId="338"/>
            <ac:spMk id="62" creationId="{00000000-0000-0000-0000-000000000000}"/>
          </ac:spMkLst>
        </pc:spChg>
      </pc:sldChg>
      <pc:sldChg chg="modSp add del mod">
        <pc:chgData name="Nguyen Van Trung" userId="489571c6-8ba5-4f05-9b07-0f8a8ce47714" providerId="ADAL" clId="{014AB6C8-2B75-414F-99C8-2CFAF0BA24AE}" dt="2020-09-01T01:41:48.882" v="1872" actId="47"/>
        <pc:sldMkLst>
          <pc:docMk/>
          <pc:sldMk cId="4196009904" sldId="338"/>
        </pc:sldMkLst>
        <pc:spChg chg="mod">
          <ac:chgData name="Nguyen Van Trung" userId="489571c6-8ba5-4f05-9b07-0f8a8ce47714" providerId="ADAL" clId="{014AB6C8-2B75-414F-99C8-2CFAF0BA24AE}" dt="2020-09-01T01:41:02.865" v="1868" actId="113"/>
          <ac:spMkLst>
            <pc:docMk/>
            <pc:sldMk cId="4196009904" sldId="338"/>
            <ac:spMk id="62" creationId="{00000000-0000-0000-0000-000000000000}"/>
          </ac:spMkLst>
        </pc:spChg>
      </pc:sldChg>
      <pc:sldChg chg="addSp delSp modSp add mod">
        <pc:chgData name="Nguyen Van Trung" userId="489571c6-8ba5-4f05-9b07-0f8a8ce47714" providerId="ADAL" clId="{014AB6C8-2B75-414F-99C8-2CFAF0BA24AE}" dt="2020-09-01T03:05:02.968" v="2530" actId="20577"/>
        <pc:sldMkLst>
          <pc:docMk/>
          <pc:sldMk cId="3827165645" sldId="339"/>
        </pc:sldMkLst>
        <pc:spChg chg="add del">
          <ac:chgData name="Nguyen Van Trung" userId="489571c6-8ba5-4f05-9b07-0f8a8ce47714" providerId="ADAL" clId="{014AB6C8-2B75-414F-99C8-2CFAF0BA24AE}" dt="2020-09-01T01:57:10.960" v="2173"/>
          <ac:spMkLst>
            <pc:docMk/>
            <pc:sldMk cId="3827165645" sldId="339"/>
            <ac:spMk id="2" creationId="{3B9CB88A-065B-4A8C-9833-7CE9E0F97CC5}"/>
          </ac:spMkLst>
        </pc:spChg>
        <pc:spChg chg="add del mod">
          <ac:chgData name="Nguyen Van Trung" userId="489571c6-8ba5-4f05-9b07-0f8a8ce47714" providerId="ADAL" clId="{014AB6C8-2B75-414F-99C8-2CFAF0BA24AE}" dt="2020-09-01T01:57:49.043" v="2185"/>
          <ac:spMkLst>
            <pc:docMk/>
            <pc:sldMk cId="3827165645" sldId="339"/>
            <ac:spMk id="3" creationId="{542CAC0B-4F25-45E2-A419-40A90A5E35B0}"/>
          </ac:spMkLst>
        </pc:spChg>
        <pc:spChg chg="add del">
          <ac:chgData name="Nguyen Van Trung" userId="489571c6-8ba5-4f05-9b07-0f8a8ce47714" providerId="ADAL" clId="{014AB6C8-2B75-414F-99C8-2CFAF0BA24AE}" dt="2020-09-01T01:57:54.885" v="2188"/>
          <ac:spMkLst>
            <pc:docMk/>
            <pc:sldMk cId="3827165645" sldId="339"/>
            <ac:spMk id="4" creationId="{8AAC6B26-0312-4309-A70A-AE25D2A62607}"/>
          </ac:spMkLst>
        </pc:spChg>
        <pc:spChg chg="mod">
          <ac:chgData name="Nguyen Van Trung" userId="489571c6-8ba5-4f05-9b07-0f8a8ce47714" providerId="ADAL" clId="{014AB6C8-2B75-414F-99C8-2CFAF0BA24AE}" dt="2020-09-01T01:53:07.761" v="2170" actId="404"/>
          <ac:spMkLst>
            <pc:docMk/>
            <pc:sldMk cId="3827165645" sldId="339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5:02.968" v="2530" actId="20577"/>
          <ac:spMkLst>
            <pc:docMk/>
            <pc:sldMk cId="3827165645" sldId="339"/>
            <ac:spMk id="62" creationId="{00000000-0000-0000-0000-000000000000}"/>
          </ac:spMkLst>
        </pc:spChg>
        <pc:picChg chg="add del">
          <ac:chgData name="Nguyen Van Trung" userId="489571c6-8ba5-4f05-9b07-0f8a8ce47714" providerId="ADAL" clId="{014AB6C8-2B75-414F-99C8-2CFAF0BA24AE}" dt="2020-09-01T01:58:23.854" v="2190"/>
          <ac:picMkLst>
            <pc:docMk/>
            <pc:sldMk cId="3827165645" sldId="339"/>
            <ac:picMk id="5" creationId="{58171528-5E6E-43F8-8924-348F095423A0}"/>
          </ac:picMkLst>
        </pc:picChg>
      </pc:sldChg>
      <pc:sldChg chg="modSp add mod">
        <pc:chgData name="Nguyen Van Trung" userId="489571c6-8ba5-4f05-9b07-0f8a8ce47714" providerId="ADAL" clId="{014AB6C8-2B75-414F-99C8-2CFAF0BA24AE}" dt="2020-09-01T03:11:27.377" v="2641" actId="113"/>
        <pc:sldMkLst>
          <pc:docMk/>
          <pc:sldMk cId="3441479688" sldId="340"/>
        </pc:sldMkLst>
        <pc:spChg chg="mod">
          <ac:chgData name="Nguyen Van Trung" userId="489571c6-8ba5-4f05-9b07-0f8a8ce47714" providerId="ADAL" clId="{014AB6C8-2B75-414F-99C8-2CFAF0BA24AE}" dt="2020-09-01T03:10:26.811" v="2632" actId="20577"/>
          <ac:spMkLst>
            <pc:docMk/>
            <pc:sldMk cId="3441479688" sldId="340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06:46.854" v="2533"/>
          <ac:spMkLst>
            <pc:docMk/>
            <pc:sldMk cId="3441479688" sldId="340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11:27.377" v="2641" actId="113"/>
          <ac:spMkLst>
            <pc:docMk/>
            <pc:sldMk cId="3441479688" sldId="340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06:46.854" v="2533"/>
          <ac:grpSpMkLst>
            <pc:docMk/>
            <pc:sldMk cId="3441479688" sldId="340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014AB6C8-2B75-414F-99C8-2CFAF0BA24AE}" dt="2020-09-01T03:19:50.663" v="2931" actId="1036"/>
        <pc:sldMkLst>
          <pc:docMk/>
          <pc:sldMk cId="2782721402" sldId="341"/>
        </pc:sldMkLst>
        <pc:spChg chg="mod">
          <ac:chgData name="Nguyen Van Trung" userId="489571c6-8ba5-4f05-9b07-0f8a8ce47714" providerId="ADAL" clId="{014AB6C8-2B75-414F-99C8-2CFAF0BA24AE}" dt="2020-09-01T03:19:50.663" v="2931" actId="1036"/>
          <ac:spMkLst>
            <pc:docMk/>
            <pc:sldMk cId="2782721402" sldId="34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20:05.590" v="2956" actId="20577"/>
        <pc:sldMkLst>
          <pc:docMk/>
          <pc:sldMk cId="2885565700" sldId="342"/>
        </pc:sldMkLst>
        <pc:spChg chg="mod">
          <ac:chgData name="Nguyen Van Trung" userId="489571c6-8ba5-4f05-9b07-0f8a8ce47714" providerId="ADAL" clId="{014AB6C8-2B75-414F-99C8-2CFAF0BA24AE}" dt="2020-09-01T03:20:05.590" v="2956" actId="20577"/>
          <ac:spMkLst>
            <pc:docMk/>
            <pc:sldMk cId="2885565700" sldId="34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014AB6C8-2B75-414F-99C8-2CFAF0BA24AE}" dt="2020-09-01T03:30:14.542" v="3366" actId="113"/>
        <pc:sldMkLst>
          <pc:docMk/>
          <pc:sldMk cId="66365305" sldId="343"/>
        </pc:sldMkLst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1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24:05.681" v="3176"/>
          <ac:spMkLst>
            <pc:docMk/>
            <pc:sldMk cId="66365305" sldId="343"/>
            <ac:spMk id="22" creationId="{00000000-0000-0000-0000-000000000000}"/>
          </ac:spMkLst>
        </pc:spChg>
        <pc:spChg chg="mod">
          <ac:chgData name="Nguyen Van Trung" userId="489571c6-8ba5-4f05-9b07-0f8a8ce47714" providerId="ADAL" clId="{014AB6C8-2B75-414F-99C8-2CFAF0BA24AE}" dt="2020-09-01T03:30:14.542" v="3366" actId="113"/>
          <ac:spMkLst>
            <pc:docMk/>
            <pc:sldMk cId="66365305" sldId="343"/>
            <ac:spMk id="62" creationId="{00000000-0000-0000-0000-000000000000}"/>
          </ac:spMkLst>
        </pc:spChg>
        <pc:grpChg chg="mod">
          <ac:chgData name="Nguyen Van Trung" userId="489571c6-8ba5-4f05-9b07-0f8a8ce47714" providerId="ADAL" clId="{014AB6C8-2B75-414F-99C8-2CFAF0BA24AE}" dt="2020-09-01T03:24:05.681" v="3176"/>
          <ac:grpSpMkLst>
            <pc:docMk/>
            <pc:sldMk cId="66365305" sldId="343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38A9E37C-4A61-484E-8B2F-9F23CEDBFFEC}"/>
    <pc:docChg chg="undo custSel addSld delSld modSld">
      <pc:chgData name="Nguyễn Văn Trung - Khoa CNTT" userId="489571c6-8ba5-4f05-9b07-0f8a8ce47714" providerId="ADAL" clId="{38A9E37C-4A61-484E-8B2F-9F23CEDBFFEC}" dt="2021-08-13T05:25:11.327" v="2999" actId="20577"/>
      <pc:docMkLst>
        <pc:docMk/>
      </pc:docMkLst>
      <pc:sldChg chg="modSp del mod">
        <pc:chgData name="Nguyễn Văn Trung - Khoa CNTT" userId="489571c6-8ba5-4f05-9b07-0f8a8ce47714" providerId="ADAL" clId="{38A9E37C-4A61-484E-8B2F-9F23CEDBFFEC}" dt="2021-08-13T02:59:57.023" v="5" actId="4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38A9E37C-4A61-484E-8B2F-9F23CEDBFFEC}" dt="2021-08-12T10:59:24.639" v="3" actId="20577"/>
          <ac:spMkLst>
            <pc:docMk/>
            <pc:sldMk cId="3671363652" sldId="285"/>
            <ac:spMk id="17" creationId="{C9BD2F7B-3F77-4C00-A03B-0C17F27D1349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0:24.550" v="517" actId="1036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38A9E37C-4A61-484E-8B2F-9F23CEDBFFEC}" dt="2021-08-13T03:20:11.902" v="506" actId="20577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38A9E37C-4A61-484E-8B2F-9F23CEDBFFEC}" dt="2021-08-13T03:20:24.550" v="517" actId="1036"/>
          <ac:spMkLst>
            <pc:docMk/>
            <pc:sldMk cId="133809529" sldId="287"/>
            <ac:spMk id="17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25:11.327" v="2999" actId="20577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38A9E37C-4A61-484E-8B2F-9F23CEDBFFEC}" dt="2021-08-13T05:25:11.327" v="2999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4:47.004" v="2992" actId="20577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38A9E37C-4A61-484E-8B2F-9F23CEDBFFEC}" dt="2021-08-13T05:14:47.004" v="2992" actId="20577"/>
          <ac:spMkLst>
            <pc:docMk/>
            <pc:sldMk cId="4026623210" sldId="334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16:29.178" v="336" actId="2057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38A9E37C-4A61-484E-8B2F-9F23CEDBFFEC}" dt="2021-08-13T03:16:29.178" v="336" actId="20577"/>
          <ac:spMkLst>
            <pc:docMk/>
            <pc:sldMk cId="2940740484" sldId="355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3:24:48.944" v="613" actId="20577"/>
        <pc:sldMkLst>
          <pc:docMk/>
          <pc:sldMk cId="3370510935" sldId="356"/>
        </pc:sldMkLst>
        <pc:spChg chg="mod">
          <ac:chgData name="Nguyễn Văn Trung - Khoa CNTT" userId="489571c6-8ba5-4f05-9b07-0f8a8ce47714" providerId="ADAL" clId="{38A9E37C-4A61-484E-8B2F-9F23CEDBFFEC}" dt="2021-08-13T03:22:23.161" v="569" actId="20577"/>
          <ac:spMkLst>
            <pc:docMk/>
            <pc:sldMk cId="3370510935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4:48.944" v="613" actId="20577"/>
          <ac:spMkLst>
            <pc:docMk/>
            <pc:sldMk cId="3370510935" sldId="356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5:36.115" v="2994" actId="113"/>
        <pc:sldMkLst>
          <pc:docMk/>
          <pc:sldMk cId="28469845" sldId="357"/>
        </pc:sldMkLst>
        <pc:spChg chg="mod">
          <ac:chgData name="Nguyễn Văn Trung - Khoa CNTT" userId="489571c6-8ba5-4f05-9b07-0f8a8ce47714" providerId="ADAL" clId="{38A9E37C-4A61-484E-8B2F-9F23CEDBFFEC}" dt="2021-08-13T05:15:36.115" v="2994" actId="113"/>
          <ac:spMkLst>
            <pc:docMk/>
            <pc:sldMk cId="28469845" sldId="357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4:27:15.826" v="1309" actId="20577"/>
        <pc:sldMkLst>
          <pc:docMk/>
          <pc:sldMk cId="3311204320" sldId="358"/>
        </pc:sldMkLst>
        <pc:spChg chg="mod">
          <ac:chgData name="Nguyễn Văn Trung - Khoa CNTT" userId="489571c6-8ba5-4f05-9b07-0f8a8ce47714" providerId="ADAL" clId="{38A9E37C-4A61-484E-8B2F-9F23CEDBFFEC}" dt="2021-08-13T04:27:15.826" v="1309" actId="20577"/>
          <ac:spMkLst>
            <pc:docMk/>
            <pc:sldMk cId="3311204320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17:08.283" v="1190" actId="20577"/>
          <ac:spMkLst>
            <pc:docMk/>
            <pc:sldMk cId="3311204320" sldId="358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38A9E37C-4A61-484E-8B2F-9F23CEDBFFEC}" dt="2021-08-13T05:16:02.805" v="2996" actId="15"/>
        <pc:sldMkLst>
          <pc:docMk/>
          <pc:sldMk cId="556855236" sldId="359"/>
        </pc:sldMkLst>
        <pc:spChg chg="mod">
          <ac:chgData name="Nguyễn Văn Trung - Khoa CNTT" userId="489571c6-8ba5-4f05-9b07-0f8a8ce47714" providerId="ADAL" clId="{38A9E37C-4A61-484E-8B2F-9F23CEDBFFEC}" dt="2021-08-13T04:27:23.566" v="1311" actId="20577"/>
          <ac:spMkLst>
            <pc:docMk/>
            <pc:sldMk cId="556855236" sldId="359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5:16:02.805" v="2996" actId="15"/>
          <ac:spMkLst>
            <pc:docMk/>
            <pc:sldMk cId="556855236" sldId="359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3:01:01.539" v="36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38A9E37C-4A61-484E-8B2F-9F23CEDBFFEC}" dt="2021-08-13T03:01:01.539" v="36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add del">
        <pc:chgData name="Nguyễn Văn Trung - Khoa CNTT" userId="489571c6-8ba5-4f05-9b07-0f8a8ce47714" providerId="ADAL" clId="{38A9E37C-4A61-484E-8B2F-9F23CEDBFFEC}" dt="2021-08-12T10:59:16.941" v="1" actId="47"/>
        <pc:sldMkLst>
          <pc:docMk/>
          <pc:sldMk cId="2411942450" sldId="361"/>
        </pc:sldMkLst>
      </pc:sldChg>
      <pc:sldChg chg="delSp modSp add mod">
        <pc:chgData name="Nguyễn Văn Trung - Khoa CNTT" userId="489571c6-8ba5-4f05-9b07-0f8a8ce47714" providerId="ADAL" clId="{38A9E37C-4A61-484E-8B2F-9F23CEDBFFEC}" dt="2021-08-13T03:21:36.679" v="523"/>
        <pc:sldMkLst>
          <pc:docMk/>
          <pc:sldMk cId="1721079924" sldId="362"/>
        </pc:sldMkLst>
        <pc:spChg chg="del 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38A9E37C-4A61-484E-8B2F-9F23CEDBFFEC}" dt="2021-08-13T03:14:44.190" v="310" actId="478"/>
          <ac:spMkLst>
            <pc:docMk/>
            <pc:sldMk cId="1721079924" sldId="362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3:21:36.679" v="523"/>
          <ac:spMkLst>
            <pc:docMk/>
            <pc:sldMk cId="1721079924" sldId="362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38A9E37C-4A61-484E-8B2F-9F23CEDBFFEC}" dt="2021-08-13T03:14:44.190" v="310" actId="478"/>
          <ac:grpSpMkLst>
            <pc:docMk/>
            <pc:sldMk cId="1721079924" sldId="362"/>
            <ac:grpSpMk id="20" creationId="{00000000-0000-0000-0000-000000000000}"/>
          </ac:grpSpMkLst>
        </pc:grpChg>
      </pc:sldChg>
      <pc:sldChg chg="modSp add mod">
        <pc:chgData name="Nguyễn Văn Trung - Khoa CNTT" userId="489571c6-8ba5-4f05-9b07-0f8a8ce47714" providerId="ADAL" clId="{38A9E37C-4A61-484E-8B2F-9F23CEDBFFEC}" dt="2021-08-13T05:15:43.184" v="2995" actId="113"/>
        <pc:sldMkLst>
          <pc:docMk/>
          <pc:sldMk cId="159315997" sldId="363"/>
        </pc:sldMkLst>
        <pc:spChg chg="mod">
          <ac:chgData name="Nguyễn Văn Trung - Khoa CNTT" userId="489571c6-8ba5-4f05-9b07-0f8a8ce47714" providerId="ADAL" clId="{38A9E37C-4A61-484E-8B2F-9F23CEDBFFEC}" dt="2021-08-13T05:15:43.184" v="2995" actId="113"/>
          <ac:spMkLst>
            <pc:docMk/>
            <pc:sldMk cId="159315997" sldId="36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4:25:56.667" v="1233" actId="113"/>
        <pc:sldMkLst>
          <pc:docMk/>
          <pc:sldMk cId="928067026" sldId="364"/>
        </pc:sldMkLst>
        <pc:spChg chg="mod">
          <ac:chgData name="Nguyễn Văn Trung - Khoa CNTT" userId="489571c6-8ba5-4f05-9b07-0f8a8ce47714" providerId="ADAL" clId="{38A9E37C-4A61-484E-8B2F-9F23CEDBFFEC}" dt="2021-08-13T04:25:56.667" v="1233" actId="113"/>
          <ac:spMkLst>
            <pc:docMk/>
            <pc:sldMk cId="928067026" sldId="364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38A9E37C-4A61-484E-8B2F-9F23CEDBFFEC}" dt="2021-08-13T04:26:40.173" v="1307" actId="20577"/>
        <pc:sldMkLst>
          <pc:docMk/>
          <pc:sldMk cId="24500365" sldId="365"/>
        </pc:sldMkLst>
        <pc:spChg chg="del">
          <ac:chgData name="Nguyễn Văn Trung - Khoa CNTT" userId="489571c6-8ba5-4f05-9b07-0f8a8ce47714" providerId="ADAL" clId="{38A9E37C-4A61-484E-8B2F-9F23CEDBFFEC}" dt="2021-08-13T04:26:21.729" v="1260" actId="478"/>
          <ac:spMkLst>
            <pc:docMk/>
            <pc:sldMk cId="24500365" sldId="36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26:40.173" v="1307" actId="20577"/>
          <ac:spMkLst>
            <pc:docMk/>
            <pc:sldMk cId="24500365" sldId="365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38A9E37C-4A61-484E-8B2F-9F23CEDBFFEC}" dt="2021-08-13T04:40:01.425" v="1698" actId="1036"/>
        <pc:sldMkLst>
          <pc:docMk/>
          <pc:sldMk cId="4186590712" sldId="366"/>
        </pc:sldMkLst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2" creationId="{F702CECC-783A-4918-8C19-A209F76B8784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3" creationId="{8B751A24-A3EC-44B7-8411-8C090BB3A149}"/>
          </ac:spMkLst>
        </pc:spChg>
        <pc:spChg chg="add del">
          <ac:chgData name="Nguyễn Văn Trung - Khoa CNTT" userId="489571c6-8ba5-4f05-9b07-0f8a8ce47714" providerId="ADAL" clId="{38A9E37C-4A61-484E-8B2F-9F23CEDBFFEC}" dt="2021-08-13T04:33:50.718" v="1461"/>
          <ac:spMkLst>
            <pc:docMk/>
            <pc:sldMk cId="4186590712" sldId="366"/>
            <ac:spMk id="4" creationId="{22C55708-5C27-492D-8A4E-CADF9492C22B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5" creationId="{15A5A367-3D38-4DAA-A3EB-88E58DBAB80C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6" creationId="{E54B4FE1-5CB8-4C80-AFC3-92AE98556F58}"/>
          </ac:spMkLst>
        </pc:spChg>
        <pc:spChg chg="add del">
          <ac:chgData name="Nguyễn Văn Trung - Khoa CNTT" userId="489571c6-8ba5-4f05-9b07-0f8a8ce47714" providerId="ADAL" clId="{38A9E37C-4A61-484E-8B2F-9F23CEDBFFEC}" dt="2021-08-13T04:33:52.994" v="1463"/>
          <ac:spMkLst>
            <pc:docMk/>
            <pc:sldMk cId="4186590712" sldId="366"/>
            <ac:spMk id="7" creationId="{CB13CE9F-306C-4ED2-B055-BCA2DFE9E1C6}"/>
          </ac:spMkLst>
        </pc:spChg>
        <pc:spChg chg="del mod">
          <ac:chgData name="Nguyễn Văn Trung - Khoa CNTT" userId="489571c6-8ba5-4f05-9b07-0f8a8ce47714" providerId="ADAL" clId="{38A9E37C-4A61-484E-8B2F-9F23CEDBFFEC}" dt="2021-08-13T04:39:50.843" v="1669" actId="478"/>
          <ac:spMkLst>
            <pc:docMk/>
            <pc:sldMk cId="4186590712" sldId="366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38A9E37C-4A61-484E-8B2F-9F23CEDBFFEC}" dt="2021-08-13T04:40:01.425" v="1698" actId="1036"/>
          <ac:spMkLst>
            <pc:docMk/>
            <pc:sldMk cId="4186590712" sldId="36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38A9E37C-4A61-484E-8B2F-9F23CEDBFFEC}" dt="2021-08-13T05:14:14.785" v="2977" actId="20577"/>
        <pc:sldMkLst>
          <pc:docMk/>
          <pc:sldMk cId="1597003010" sldId="367"/>
        </pc:sldMkLst>
        <pc:spChg chg="mod">
          <ac:chgData name="Nguyễn Văn Trung - Khoa CNTT" userId="489571c6-8ba5-4f05-9b07-0f8a8ce47714" providerId="ADAL" clId="{38A9E37C-4A61-484E-8B2F-9F23CEDBFFEC}" dt="2021-08-13T05:14:14.785" v="2977" actId="20577"/>
          <ac:spMkLst>
            <pc:docMk/>
            <pc:sldMk cId="1597003010" sldId="367"/>
            <ac:spMk id="62" creationId="{00000000-0000-0000-0000-000000000000}"/>
          </ac:spMkLst>
        </pc:spChg>
      </pc:sldChg>
    </pc:docChg>
  </pc:docChgLst>
  <pc:docChgLst>
    <pc:chgData name="Nguyễn Văn Trung - Khoa CNTT" userId="489571c6-8ba5-4f05-9b07-0f8a8ce47714" providerId="ADAL" clId="{CB301C3C-E175-45CB-AE13-85FCE8F92D40}"/>
    <pc:docChg chg="custSel addSld delSld modSld sldOrd">
      <pc:chgData name="Nguyễn Văn Trung - Khoa CNTT" userId="489571c6-8ba5-4f05-9b07-0f8a8ce47714" providerId="ADAL" clId="{CB301C3C-E175-45CB-AE13-85FCE8F92D40}" dt="2021-09-09T09:47:08.210" v="670" actId="1076"/>
      <pc:docMkLst>
        <pc:docMk/>
      </pc:docMkLst>
      <pc:sldChg chg="delSp modSp del mod">
        <pc:chgData name="Nguyễn Văn Trung - Khoa CNTT" userId="489571c6-8ba5-4f05-9b07-0f8a8ce47714" providerId="ADAL" clId="{CB301C3C-E175-45CB-AE13-85FCE8F92D40}" dt="2021-09-09T09:33:57.150" v="268" actId="4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CB301C3C-E175-45CB-AE13-85FCE8F92D40}" dt="2021-09-09T09:33:55.754" v="267" actId="6549"/>
          <ac:spMkLst>
            <pc:docMk/>
            <pc:sldMk cId="133809529" sldId="287"/>
            <ac:spMk id="2" creationId="{00000000-0000-0000-0000-000000000000}"/>
          </ac:spMkLst>
        </pc:spChg>
        <pc:spChg chg="del mod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3" creationId="{536C90D0-5F17-45E0-BC15-FBDB7F98ECA7}"/>
          </ac:spMkLst>
        </pc:spChg>
        <pc:spChg chg="del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4" creationId="{3E5AA055-0E73-430F-9C36-B686DD382A31}"/>
          </ac:spMkLst>
        </pc:spChg>
        <pc:spChg chg="del mod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5" creationId="{00000000-0000-0000-0000-000000000000}"/>
          </ac:spMkLst>
        </pc:spChg>
        <pc:spChg chg="del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9" creationId="{DE6D55FC-110E-4EF3-B027-A7AFB515E7F3}"/>
          </ac:spMkLst>
        </pc:spChg>
        <pc:spChg chg="del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10" creationId="{FA8C36B7-A838-4EC7-A813-D8C57B202058}"/>
          </ac:spMkLst>
        </pc:spChg>
        <pc:spChg chg="del mod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11" creationId="{9AA2EB42-0331-4549-92A8-23D1AACEBBA7}"/>
          </ac:spMkLst>
        </pc:spChg>
        <pc:spChg chg="del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12" creationId="{004B33D4-3CF0-4E18-841F-884C064E3654}"/>
          </ac:spMkLst>
        </pc:spChg>
        <pc:spChg chg="del">
          <ac:chgData name="Nguyễn Văn Trung - Khoa CNTT" userId="489571c6-8ba5-4f05-9b07-0f8a8ce47714" providerId="ADAL" clId="{CB301C3C-E175-45CB-AE13-85FCE8F92D40}" dt="2021-09-09T09:33:40.246" v="265" actId="478"/>
          <ac:spMkLst>
            <pc:docMk/>
            <pc:sldMk cId="133809529" sldId="287"/>
            <ac:spMk id="16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CB301C3C-E175-45CB-AE13-85FCE8F92D40}" dt="2021-09-09T09:43:10.799" v="549" actId="5793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CB301C3C-E175-45CB-AE13-85FCE8F92D40}" dt="2021-09-09T09:34:30.913" v="317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CB301C3C-E175-45CB-AE13-85FCE8F92D40}" dt="2021-09-09T09:43:10.799" v="549" actId="5793"/>
          <ac:spMkLst>
            <pc:docMk/>
            <pc:sldMk cId="726866880" sldId="303"/>
            <ac:spMk id="62" creationId="{00000000-0000-0000-0000-000000000000}"/>
          </ac:spMkLst>
        </pc:spChg>
      </pc:sldChg>
      <pc:sldChg chg="addSp modSp mod">
        <pc:chgData name="Nguyễn Văn Trung - Khoa CNTT" userId="489571c6-8ba5-4f05-9b07-0f8a8ce47714" providerId="ADAL" clId="{CB301C3C-E175-45CB-AE13-85FCE8F92D40}" dt="2021-09-09T09:47:08.210" v="670" actId="1076"/>
        <pc:sldMkLst>
          <pc:docMk/>
          <pc:sldMk cId="3448089675" sldId="319"/>
        </pc:sldMkLst>
        <pc:spChg chg="add mod">
          <ac:chgData name="Nguyễn Văn Trung - Khoa CNTT" userId="489571c6-8ba5-4f05-9b07-0f8a8ce47714" providerId="ADAL" clId="{CB301C3C-E175-45CB-AE13-85FCE8F92D40}" dt="2021-09-09T09:47:08.210" v="670" actId="1076"/>
          <ac:spMkLst>
            <pc:docMk/>
            <pc:sldMk cId="3448089675" sldId="319"/>
            <ac:spMk id="4" creationId="{E3B30E96-5D06-47AA-9567-EA905E358D1D}"/>
          </ac:spMkLst>
        </pc:spChg>
        <pc:picChg chg="mod">
          <ac:chgData name="Nguyễn Văn Trung - Khoa CNTT" userId="489571c6-8ba5-4f05-9b07-0f8a8ce47714" providerId="ADAL" clId="{CB301C3C-E175-45CB-AE13-85FCE8F92D40}" dt="2021-09-09T09:46:55.740" v="668" actId="1076"/>
          <ac:picMkLst>
            <pc:docMk/>
            <pc:sldMk cId="3448089675" sldId="319"/>
            <ac:picMk id="7" creationId="{00000000-0000-0000-0000-000000000000}"/>
          </ac:picMkLst>
        </pc:picChg>
      </pc:sldChg>
      <pc:sldChg chg="del">
        <pc:chgData name="Nguyễn Văn Trung - Khoa CNTT" userId="489571c6-8ba5-4f05-9b07-0f8a8ce47714" providerId="ADAL" clId="{CB301C3C-E175-45CB-AE13-85FCE8F92D40}" dt="2021-09-09T09:39:15.629" v="384" actId="47"/>
        <pc:sldMkLst>
          <pc:docMk/>
          <pc:sldMk cId="4026623210" sldId="334"/>
        </pc:sldMkLst>
      </pc:sldChg>
      <pc:sldChg chg="modSp mod">
        <pc:chgData name="Nguyễn Văn Trung - Khoa CNTT" userId="489571c6-8ba5-4f05-9b07-0f8a8ce47714" providerId="ADAL" clId="{CB301C3C-E175-45CB-AE13-85FCE8F92D40}" dt="2021-09-09T09:43:53.019" v="554" actId="207"/>
        <pc:sldMkLst>
          <pc:docMk/>
          <pc:sldMk cId="2940740484" sldId="355"/>
        </pc:sldMkLst>
        <pc:spChg chg="mod">
          <ac:chgData name="Nguyễn Văn Trung - Khoa CNTT" userId="489571c6-8ba5-4f05-9b07-0f8a8ce47714" providerId="ADAL" clId="{CB301C3C-E175-45CB-AE13-85FCE8F92D40}" dt="2021-09-09T09:43:53.019" v="554" actId="207"/>
          <ac:spMkLst>
            <pc:docMk/>
            <pc:sldMk cId="2940740484" sldId="355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CB301C3C-E175-45CB-AE13-85FCE8F92D40}" dt="2021-09-09T09:28:22.159" v="23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CB301C3C-E175-45CB-AE13-85FCE8F92D40}" dt="2021-09-09T09:28:22.159" v="23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modSp mod">
        <pc:chgData name="Nguyễn Văn Trung - Khoa CNTT" userId="489571c6-8ba5-4f05-9b07-0f8a8ce47714" providerId="ADAL" clId="{CB301C3C-E175-45CB-AE13-85FCE8F92D40}" dt="2021-09-09T09:44:02.726" v="555" actId="207"/>
        <pc:sldMkLst>
          <pc:docMk/>
          <pc:sldMk cId="2412658746" sldId="368"/>
        </pc:sldMkLst>
        <pc:spChg chg="mod">
          <ac:chgData name="Nguyễn Văn Trung - Khoa CNTT" userId="489571c6-8ba5-4f05-9b07-0f8a8ce47714" providerId="ADAL" clId="{CB301C3C-E175-45CB-AE13-85FCE8F92D40}" dt="2021-09-09T09:44:02.726" v="555" actId="207"/>
          <ac:spMkLst>
            <pc:docMk/>
            <pc:sldMk cId="2412658746" sldId="368"/>
            <ac:spMk id="62" creationId="{00000000-0000-0000-0000-000000000000}"/>
          </ac:spMkLst>
        </pc:spChg>
      </pc:sldChg>
      <pc:sldChg chg="modSp mod">
        <pc:chgData name="Nguyễn Văn Trung - Khoa CNTT" userId="489571c6-8ba5-4f05-9b07-0f8a8ce47714" providerId="ADAL" clId="{CB301C3C-E175-45CB-AE13-85FCE8F92D40}" dt="2021-09-09T09:46:03.119" v="657" actId="20577"/>
        <pc:sldMkLst>
          <pc:docMk/>
          <pc:sldMk cId="809746076" sldId="369"/>
        </pc:sldMkLst>
        <pc:spChg chg="mod">
          <ac:chgData name="Nguyễn Văn Trung - Khoa CNTT" userId="489571c6-8ba5-4f05-9b07-0f8a8ce47714" providerId="ADAL" clId="{CB301C3C-E175-45CB-AE13-85FCE8F92D40}" dt="2021-09-09T09:46:03.119" v="657" actId="20577"/>
          <ac:spMkLst>
            <pc:docMk/>
            <pc:sldMk cId="809746076" sldId="369"/>
            <ac:spMk id="62" creationId="{00000000-0000-0000-0000-000000000000}"/>
          </ac:spMkLst>
        </pc:spChg>
      </pc:sldChg>
      <pc:sldChg chg="delSp modSp add mod ord">
        <pc:chgData name="Nguyễn Văn Trung - Khoa CNTT" userId="489571c6-8ba5-4f05-9b07-0f8a8ce47714" providerId="ADAL" clId="{CB301C3C-E175-45CB-AE13-85FCE8F92D40}" dt="2021-09-09T09:43:29.547" v="552" actId="207"/>
        <pc:sldMkLst>
          <pc:docMk/>
          <pc:sldMk cId="976191466" sldId="370"/>
        </pc:sldMkLst>
        <pc:spChg chg="del topLvl">
          <ac:chgData name="Nguyễn Văn Trung - Khoa CNTT" userId="489571c6-8ba5-4f05-9b07-0f8a8ce47714" providerId="ADAL" clId="{CB301C3C-E175-45CB-AE13-85FCE8F92D40}" dt="2021-09-09T09:39:40.943" v="389" actId="478"/>
          <ac:spMkLst>
            <pc:docMk/>
            <pc:sldMk cId="976191466" sldId="370"/>
            <ac:spMk id="21" creationId="{00000000-0000-0000-0000-000000000000}"/>
          </ac:spMkLst>
        </pc:spChg>
        <pc:spChg chg="del mod topLvl">
          <ac:chgData name="Nguyễn Văn Trung - Khoa CNTT" userId="489571c6-8ba5-4f05-9b07-0f8a8ce47714" providerId="ADAL" clId="{CB301C3C-E175-45CB-AE13-85FCE8F92D40}" dt="2021-09-09T09:40:32.678" v="404" actId="478"/>
          <ac:spMkLst>
            <pc:docMk/>
            <pc:sldMk cId="976191466" sldId="370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CB301C3C-E175-45CB-AE13-85FCE8F92D40}" dt="2021-09-09T09:43:29.547" v="552" actId="207"/>
          <ac:spMkLst>
            <pc:docMk/>
            <pc:sldMk cId="976191466" sldId="370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CB301C3C-E175-45CB-AE13-85FCE8F92D40}" dt="2021-09-09T09:39:40.943" v="389" actId="478"/>
          <ac:grpSpMkLst>
            <pc:docMk/>
            <pc:sldMk cId="976191466" sldId="370"/>
            <ac:grpSpMk id="20" creationId="{00000000-0000-0000-0000-000000000000}"/>
          </ac:grpSpMkLst>
        </pc:grpChg>
      </pc:sldChg>
      <pc:sldChg chg="del">
        <pc:chgData name="Nguyễn Văn Trung - Khoa CNTT" userId="489571c6-8ba5-4f05-9b07-0f8a8ce47714" providerId="ADAL" clId="{CB301C3C-E175-45CB-AE13-85FCE8F92D40}" dt="2021-09-09T09:39:00.945" v="368" actId="47"/>
        <pc:sldMkLst>
          <pc:docMk/>
          <pc:sldMk cId="1654746896" sldId="370"/>
        </pc:sldMkLst>
      </pc:sldChg>
      <pc:sldChg chg="del">
        <pc:chgData name="Nguyễn Văn Trung - Khoa CNTT" userId="489571c6-8ba5-4f05-9b07-0f8a8ce47714" providerId="ADAL" clId="{CB301C3C-E175-45CB-AE13-85FCE8F92D40}" dt="2021-09-09T09:39:02.090" v="369" actId="47"/>
        <pc:sldMkLst>
          <pc:docMk/>
          <pc:sldMk cId="2777398149" sldId="371"/>
        </pc:sldMkLst>
      </pc:sldChg>
      <pc:sldChg chg="del">
        <pc:chgData name="Nguyễn Văn Trung - Khoa CNTT" userId="489571c6-8ba5-4f05-9b07-0f8a8ce47714" providerId="ADAL" clId="{CB301C3C-E175-45CB-AE13-85FCE8F92D40}" dt="2021-09-09T09:39:02.909" v="370" actId="47"/>
        <pc:sldMkLst>
          <pc:docMk/>
          <pc:sldMk cId="423718523" sldId="372"/>
        </pc:sldMkLst>
      </pc:sldChg>
      <pc:sldChg chg="del">
        <pc:chgData name="Nguyễn Văn Trung - Khoa CNTT" userId="489571c6-8ba5-4f05-9b07-0f8a8ce47714" providerId="ADAL" clId="{CB301C3C-E175-45CB-AE13-85FCE8F92D40}" dt="2021-09-09T09:39:03.662" v="371" actId="47"/>
        <pc:sldMkLst>
          <pc:docMk/>
          <pc:sldMk cId="2333578470" sldId="373"/>
        </pc:sldMkLst>
      </pc:sldChg>
      <pc:sldChg chg="del">
        <pc:chgData name="Nguyễn Văn Trung - Khoa CNTT" userId="489571c6-8ba5-4f05-9b07-0f8a8ce47714" providerId="ADAL" clId="{CB301C3C-E175-45CB-AE13-85FCE8F92D40}" dt="2021-09-09T09:39:04.356" v="372" actId="47"/>
        <pc:sldMkLst>
          <pc:docMk/>
          <pc:sldMk cId="3773437544" sldId="374"/>
        </pc:sldMkLst>
      </pc:sldChg>
      <pc:sldChg chg="del">
        <pc:chgData name="Nguyễn Văn Trung - Khoa CNTT" userId="489571c6-8ba5-4f05-9b07-0f8a8ce47714" providerId="ADAL" clId="{CB301C3C-E175-45CB-AE13-85FCE8F92D40}" dt="2021-09-09T09:39:05.123" v="373" actId="47"/>
        <pc:sldMkLst>
          <pc:docMk/>
          <pc:sldMk cId="99385515" sldId="375"/>
        </pc:sldMkLst>
      </pc:sldChg>
      <pc:sldChg chg="del">
        <pc:chgData name="Nguyễn Văn Trung - Khoa CNTT" userId="489571c6-8ba5-4f05-9b07-0f8a8ce47714" providerId="ADAL" clId="{CB301C3C-E175-45CB-AE13-85FCE8F92D40}" dt="2021-09-09T09:39:05.859" v="374" actId="47"/>
        <pc:sldMkLst>
          <pc:docMk/>
          <pc:sldMk cId="3117839381" sldId="376"/>
        </pc:sldMkLst>
      </pc:sldChg>
      <pc:sldChg chg="del">
        <pc:chgData name="Nguyễn Văn Trung - Khoa CNTT" userId="489571c6-8ba5-4f05-9b07-0f8a8ce47714" providerId="ADAL" clId="{CB301C3C-E175-45CB-AE13-85FCE8F92D40}" dt="2021-09-09T09:39:06.581" v="375" actId="47"/>
        <pc:sldMkLst>
          <pc:docMk/>
          <pc:sldMk cId="2105151694" sldId="377"/>
        </pc:sldMkLst>
      </pc:sldChg>
      <pc:sldChg chg="del">
        <pc:chgData name="Nguyễn Văn Trung - Khoa CNTT" userId="489571c6-8ba5-4f05-9b07-0f8a8ce47714" providerId="ADAL" clId="{CB301C3C-E175-45CB-AE13-85FCE8F92D40}" dt="2021-09-09T09:39:07.291" v="376" actId="47"/>
        <pc:sldMkLst>
          <pc:docMk/>
          <pc:sldMk cId="1048350971" sldId="378"/>
        </pc:sldMkLst>
      </pc:sldChg>
      <pc:sldChg chg="del">
        <pc:chgData name="Nguyễn Văn Trung - Khoa CNTT" userId="489571c6-8ba5-4f05-9b07-0f8a8ce47714" providerId="ADAL" clId="{CB301C3C-E175-45CB-AE13-85FCE8F92D40}" dt="2021-09-09T09:39:08.250" v="377" actId="47"/>
        <pc:sldMkLst>
          <pc:docMk/>
          <pc:sldMk cId="1548420770" sldId="379"/>
        </pc:sldMkLst>
      </pc:sldChg>
      <pc:sldChg chg="del">
        <pc:chgData name="Nguyễn Văn Trung - Khoa CNTT" userId="489571c6-8ba5-4f05-9b07-0f8a8ce47714" providerId="ADAL" clId="{CB301C3C-E175-45CB-AE13-85FCE8F92D40}" dt="2021-09-09T09:39:09.357" v="378" actId="47"/>
        <pc:sldMkLst>
          <pc:docMk/>
          <pc:sldMk cId="3121861411" sldId="380"/>
        </pc:sldMkLst>
      </pc:sldChg>
      <pc:sldChg chg="del">
        <pc:chgData name="Nguyễn Văn Trung - Khoa CNTT" userId="489571c6-8ba5-4f05-9b07-0f8a8ce47714" providerId="ADAL" clId="{CB301C3C-E175-45CB-AE13-85FCE8F92D40}" dt="2021-09-09T09:39:09.875" v="379" actId="47"/>
        <pc:sldMkLst>
          <pc:docMk/>
          <pc:sldMk cId="3819432134" sldId="381"/>
        </pc:sldMkLst>
      </pc:sldChg>
      <pc:sldChg chg="del">
        <pc:chgData name="Nguyễn Văn Trung - Khoa CNTT" userId="489571c6-8ba5-4f05-9b07-0f8a8ce47714" providerId="ADAL" clId="{CB301C3C-E175-45CB-AE13-85FCE8F92D40}" dt="2021-09-09T09:39:10.566" v="380" actId="47"/>
        <pc:sldMkLst>
          <pc:docMk/>
          <pc:sldMk cId="3737323649" sldId="382"/>
        </pc:sldMkLst>
      </pc:sldChg>
      <pc:sldChg chg="del">
        <pc:chgData name="Nguyễn Văn Trung - Khoa CNTT" userId="489571c6-8ba5-4f05-9b07-0f8a8ce47714" providerId="ADAL" clId="{CB301C3C-E175-45CB-AE13-85FCE8F92D40}" dt="2021-09-09T09:39:11.412" v="381" actId="47"/>
        <pc:sldMkLst>
          <pc:docMk/>
          <pc:sldMk cId="500761121" sldId="383"/>
        </pc:sldMkLst>
      </pc:sldChg>
      <pc:sldChg chg="del">
        <pc:chgData name="Nguyễn Văn Trung - Khoa CNTT" userId="489571c6-8ba5-4f05-9b07-0f8a8ce47714" providerId="ADAL" clId="{CB301C3C-E175-45CB-AE13-85FCE8F92D40}" dt="2021-09-09T09:39:12.046" v="382" actId="47"/>
        <pc:sldMkLst>
          <pc:docMk/>
          <pc:sldMk cId="972956804" sldId="384"/>
        </pc:sldMkLst>
      </pc:sldChg>
      <pc:sldChg chg="del">
        <pc:chgData name="Nguyễn Văn Trung - Khoa CNTT" userId="489571c6-8ba5-4f05-9b07-0f8a8ce47714" providerId="ADAL" clId="{CB301C3C-E175-45CB-AE13-85FCE8F92D40}" dt="2021-09-09T09:39:13.565" v="383" actId="47"/>
        <pc:sldMkLst>
          <pc:docMk/>
          <pc:sldMk cId="2679610578" sldId="385"/>
        </pc:sldMkLst>
      </pc:sldChg>
      <pc:sldChg chg="del">
        <pc:chgData name="Nguyễn Văn Trung - Khoa CNTT" userId="489571c6-8ba5-4f05-9b07-0f8a8ce47714" providerId="ADAL" clId="{CB301C3C-E175-45CB-AE13-85FCE8F92D40}" dt="2021-09-09T09:39:17.564" v="385" actId="47"/>
        <pc:sldMkLst>
          <pc:docMk/>
          <pc:sldMk cId="4249839085" sldId="386"/>
        </pc:sldMkLst>
      </pc:sldChg>
    </pc:docChg>
  </pc:docChgLst>
  <pc:docChgLst>
    <pc:chgData name="Nguyễn Văn Trung - Khoa CNTT" userId="489571c6-8ba5-4f05-9b07-0f8a8ce47714" providerId="ADAL" clId="{68B22EE0-6CA1-4CF9-A7D3-5698A5939741}"/>
    <pc:docChg chg="undo custSel addSld delSld modSld">
      <pc:chgData name="Nguyễn Văn Trung - Khoa CNTT" userId="489571c6-8ba5-4f05-9b07-0f8a8ce47714" providerId="ADAL" clId="{68B22EE0-6CA1-4CF9-A7D3-5698A5939741}" dt="2021-09-09T09:25:50.317" v="11031" actId="20577"/>
      <pc:docMkLst>
        <pc:docMk/>
      </pc:docMkLst>
      <pc:sldChg chg="delSp modSp mod">
        <pc:chgData name="Nguyễn Văn Trung - Khoa CNTT" userId="489571c6-8ba5-4f05-9b07-0f8a8ce47714" providerId="ADAL" clId="{68B22EE0-6CA1-4CF9-A7D3-5698A5939741}" dt="2021-09-09T02:54:48.994" v="431" actId="1036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5" creationId="{00000000-0000-0000-0000-000000000000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6" creationId="{E897AC01-B1E3-4ACD-B024-00F9CB90D974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7" creationId="{8961C036-42F7-4B76-B5F9-672BF31E8D77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2:54:48.994" v="431" actId="1036"/>
          <ac:spMkLst>
            <pc:docMk/>
            <pc:sldMk cId="133809529" sldId="287"/>
            <ac:spMk id="9" creationId="{DE6D55FC-110E-4EF3-B027-A7AFB515E7F3}"/>
          </ac:spMkLst>
        </pc:spChg>
        <pc:spChg chg="mod">
          <ac:chgData name="Nguyễn Văn Trung - Khoa CNTT" userId="489571c6-8ba5-4f05-9b07-0f8a8ce47714" providerId="ADAL" clId="{68B22EE0-6CA1-4CF9-A7D3-5698A5939741}" dt="2021-09-09T02:54:48.994" v="431" actId="1036"/>
          <ac:spMkLst>
            <pc:docMk/>
            <pc:sldMk cId="133809529" sldId="287"/>
            <ac:spMk id="10" creationId="{FA8C36B7-A838-4EC7-A813-D8C57B202058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1" creationId="{9AA2EB42-0331-4549-92A8-23D1AACEBBA7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2" creationId="{004B33D4-3CF0-4E18-841F-884C064E3654}"/>
          </ac:spMkLst>
        </pc:spChg>
        <pc:spChg chg="mod">
          <ac:chgData name="Nguyễn Văn Trung - Khoa CNTT" userId="489571c6-8ba5-4f05-9b07-0f8a8ce47714" providerId="ADAL" clId="{68B22EE0-6CA1-4CF9-A7D3-5698A5939741}" dt="2021-09-09T02:54:38.324" v="384" actId="1035"/>
          <ac:spMkLst>
            <pc:docMk/>
            <pc:sldMk cId="133809529" sldId="287"/>
            <ac:spMk id="16" creationId="{00000000-0000-0000-0000-000000000000}"/>
          </ac:spMkLst>
        </pc:spChg>
        <pc:spChg chg="del">
          <ac:chgData name="Nguyễn Văn Trung - Khoa CNTT" userId="489571c6-8ba5-4f05-9b07-0f8a8ce47714" providerId="ADAL" clId="{68B22EE0-6CA1-4CF9-A7D3-5698A5939741}" dt="2021-09-09T02:53:06.265" v="206" actId="478"/>
          <ac:spMkLst>
            <pc:docMk/>
            <pc:sldMk cId="133809529" sldId="287"/>
            <ac:spMk id="17" creationId="{00000000-0000-0000-0000-000000000000}"/>
          </ac:spMkLst>
        </pc:spChg>
      </pc:sldChg>
      <pc:sldChg chg="addSp delSp modSp mod">
        <pc:chgData name="Nguyễn Văn Trung - Khoa CNTT" userId="489571c6-8ba5-4f05-9b07-0f8a8ce47714" providerId="ADAL" clId="{68B22EE0-6CA1-4CF9-A7D3-5698A5939741}" dt="2021-09-09T04:44:43.059" v="4077" actId="20577"/>
        <pc:sldMkLst>
          <pc:docMk/>
          <pc:sldMk cId="726866880" sldId="303"/>
        </pc:sldMkLst>
        <pc:spChg chg="add del mod">
          <ac:chgData name="Nguyễn Văn Trung - Khoa CNTT" userId="489571c6-8ba5-4f05-9b07-0f8a8ce47714" providerId="ADAL" clId="{68B22EE0-6CA1-4CF9-A7D3-5698A5939741}" dt="2021-09-09T03:15:17.789" v="1632" actId="478"/>
          <ac:spMkLst>
            <pc:docMk/>
            <pc:sldMk cId="726866880" sldId="303"/>
            <ac:spMk id="15" creationId="{191BC03D-F9DF-4ED7-8A6C-8118176632F8}"/>
          </ac:spMkLst>
        </pc:spChg>
        <pc:spChg chg="mod">
          <ac:chgData name="Nguyễn Văn Trung - Khoa CNTT" userId="489571c6-8ba5-4f05-9b07-0f8a8ce47714" providerId="ADAL" clId="{68B22EE0-6CA1-4CF9-A7D3-5698A5939741}" dt="2021-09-09T02:55:17.987" v="500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4:44:43.059" v="4077" actId="20577"/>
          <ac:spMkLst>
            <pc:docMk/>
            <pc:sldMk cId="726866880" sldId="303"/>
            <ac:spMk id="62" creationId="{00000000-0000-0000-0000-000000000000}"/>
          </ac:spMkLst>
        </pc:spChg>
        <pc:picChg chg="add del mod">
          <ac:chgData name="Nguyễn Văn Trung - Khoa CNTT" userId="489571c6-8ba5-4f05-9b07-0f8a8ce47714" providerId="ADAL" clId="{68B22EE0-6CA1-4CF9-A7D3-5698A5939741}" dt="2021-09-09T03:22:08.292" v="1653" actId="478"/>
          <ac:picMkLst>
            <pc:docMk/>
            <pc:sldMk cId="726866880" sldId="303"/>
            <ac:picMk id="3" creationId="{75B6F28B-0418-4C89-928A-8F8F1DF4383B}"/>
          </ac:picMkLst>
        </pc:picChg>
        <pc:picChg chg="add del mod">
          <ac:chgData name="Nguyễn Văn Trung - Khoa CNTT" userId="489571c6-8ba5-4f05-9b07-0f8a8ce47714" providerId="ADAL" clId="{68B22EE0-6CA1-4CF9-A7D3-5698A5939741}" dt="2021-09-09T03:15:07.408" v="1629" actId="478"/>
          <ac:picMkLst>
            <pc:docMk/>
            <pc:sldMk cId="726866880" sldId="303"/>
            <ac:picMk id="5" creationId="{5AC1A47C-F1A2-41D2-8643-FB001BF3F629}"/>
          </ac:picMkLst>
        </pc:picChg>
        <pc:picChg chg="add del mod">
          <ac:chgData name="Nguyễn Văn Trung - Khoa CNTT" userId="489571c6-8ba5-4f05-9b07-0f8a8ce47714" providerId="ADAL" clId="{68B22EE0-6CA1-4CF9-A7D3-5698A5939741}" dt="2021-09-09T03:16:20.368" v="1638" actId="478"/>
          <ac:picMkLst>
            <pc:docMk/>
            <pc:sldMk cId="726866880" sldId="303"/>
            <ac:picMk id="8" creationId="{92708A16-1D33-4029-831D-4BD63BE9A2D9}"/>
          </ac:picMkLst>
        </pc:picChg>
        <pc:picChg chg="add del mod">
          <ac:chgData name="Nguyễn Văn Trung - Khoa CNTT" userId="489571c6-8ba5-4f05-9b07-0f8a8ce47714" providerId="ADAL" clId="{68B22EE0-6CA1-4CF9-A7D3-5698A5939741}" dt="2021-09-09T03:22:32.283" v="1667" actId="478"/>
          <ac:picMkLst>
            <pc:docMk/>
            <pc:sldMk cId="726866880" sldId="303"/>
            <ac:picMk id="10" creationId="{8F32042F-6402-44B6-B10C-7E3AB8DF9A79}"/>
          </ac:picMkLst>
        </pc:picChg>
      </pc:sldChg>
      <pc:sldChg chg="addSp delSp modSp add del mod">
        <pc:chgData name="Nguyễn Văn Trung - Khoa CNTT" userId="489571c6-8ba5-4f05-9b07-0f8a8ce47714" providerId="ADAL" clId="{68B22EE0-6CA1-4CF9-A7D3-5698A5939741}" dt="2021-09-09T09:08:48.072" v="9472"/>
        <pc:sldMkLst>
          <pc:docMk/>
          <pc:sldMk cId="4026623210" sldId="334"/>
        </pc:sldMkLst>
        <pc:spChg chg="add del mod">
          <ac:chgData name="Nguyễn Văn Trung - Khoa CNTT" userId="489571c6-8ba5-4f05-9b07-0f8a8ce47714" providerId="ADAL" clId="{68B22EE0-6CA1-4CF9-A7D3-5698A5939741}" dt="2021-09-09T09:08:48.072" v="9472"/>
          <ac:spMkLst>
            <pc:docMk/>
            <pc:sldMk cId="4026623210" sldId="334"/>
            <ac:spMk id="10" creationId="{43D5CF57-4217-4C78-B270-E5E6FB104E75}"/>
          </ac:spMkLst>
        </pc:spChg>
        <pc:spChg chg="mod">
          <ac:chgData name="Nguyễn Văn Trung - Khoa CNTT" userId="489571c6-8ba5-4f05-9b07-0f8a8ce47714" providerId="ADAL" clId="{68B22EE0-6CA1-4CF9-A7D3-5698A5939741}" dt="2021-09-09T09:01:55.979" v="8628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9:08:31.358" v="9470" actId="404"/>
          <ac:spMkLst>
            <pc:docMk/>
            <pc:sldMk cId="4026623210" sldId="334"/>
            <ac:spMk id="62" creationId="{00000000-0000-0000-0000-000000000000}"/>
          </ac:spMkLst>
        </pc:spChg>
      </pc:sldChg>
      <pc:sldChg chg="addSp delSp modSp mod">
        <pc:chgData name="Nguyễn Văn Trung - Khoa CNTT" userId="489571c6-8ba5-4f05-9b07-0f8a8ce47714" providerId="ADAL" clId="{68B22EE0-6CA1-4CF9-A7D3-5698A5939741}" dt="2021-09-09T04:45:44.645" v="4102" actId="404"/>
        <pc:sldMkLst>
          <pc:docMk/>
          <pc:sldMk cId="2940740484" sldId="355"/>
        </pc:sldMkLst>
        <pc:spChg chg="add del mod">
          <ac:chgData name="Nguyễn Văn Trung - Khoa CNTT" userId="489571c6-8ba5-4f05-9b07-0f8a8ce47714" providerId="ADAL" clId="{68B22EE0-6CA1-4CF9-A7D3-5698A5939741}" dt="2021-09-09T03:34:42.117" v="1891"/>
          <ac:spMkLst>
            <pc:docMk/>
            <pc:sldMk cId="2940740484" sldId="355"/>
            <ac:spMk id="2" creationId="{C09CBC99-FF81-4B52-9380-6A28DEDF62E4}"/>
          </ac:spMkLst>
        </pc:spChg>
        <pc:spChg chg="add del">
          <ac:chgData name="Nguyễn Văn Trung - Khoa CNTT" userId="489571c6-8ba5-4f05-9b07-0f8a8ce47714" providerId="ADAL" clId="{68B22EE0-6CA1-4CF9-A7D3-5698A5939741}" dt="2021-09-09T03:34:44.686" v="1893"/>
          <ac:spMkLst>
            <pc:docMk/>
            <pc:sldMk cId="2940740484" sldId="355"/>
            <ac:spMk id="3" creationId="{D5AF4320-5A34-4341-8B79-E56D97E8584A}"/>
          </ac:spMkLst>
        </pc:spChg>
        <pc:spChg chg="del topLvl">
          <ac:chgData name="Nguyễn Văn Trung - Khoa CNTT" userId="489571c6-8ba5-4f05-9b07-0f8a8ce47714" providerId="ADAL" clId="{68B22EE0-6CA1-4CF9-A7D3-5698A5939741}" dt="2021-09-09T03:17:55.534" v="1651" actId="478"/>
          <ac:spMkLst>
            <pc:docMk/>
            <pc:sldMk cId="2940740484" sldId="355"/>
            <ac:spMk id="21" creationId="{00000000-0000-0000-0000-000000000000}"/>
          </ac:spMkLst>
        </pc:spChg>
        <pc:spChg chg="topLvl">
          <ac:chgData name="Nguyễn Văn Trung - Khoa CNTT" userId="489571c6-8ba5-4f05-9b07-0f8a8ce47714" providerId="ADAL" clId="{68B22EE0-6CA1-4CF9-A7D3-5698A5939741}" dt="2021-09-09T03:17:55.534" v="1651" actId="478"/>
          <ac:spMkLst>
            <pc:docMk/>
            <pc:sldMk cId="2940740484" sldId="355"/>
            <ac:spMk id="22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4:45:44.645" v="4102" actId="404"/>
          <ac:spMkLst>
            <pc:docMk/>
            <pc:sldMk cId="2940740484" sldId="355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68B22EE0-6CA1-4CF9-A7D3-5698A5939741}" dt="2021-09-09T03:17:55.534" v="1651" actId="478"/>
          <ac:grpSpMkLst>
            <pc:docMk/>
            <pc:sldMk cId="2940740484" sldId="355"/>
            <ac:grpSpMk id="20" creationId="{00000000-0000-0000-0000-000000000000}"/>
          </ac:grpSpMkLst>
        </pc:grpChg>
      </pc:sldChg>
      <pc:sldChg chg="del">
        <pc:chgData name="Nguyễn Văn Trung - Khoa CNTT" userId="489571c6-8ba5-4f05-9b07-0f8a8ce47714" providerId="ADAL" clId="{68B22EE0-6CA1-4CF9-A7D3-5698A5939741}" dt="2021-09-09T04:00:57.686" v="2597" actId="47"/>
        <pc:sldMkLst>
          <pc:docMk/>
          <pc:sldMk cId="3370510935" sldId="356"/>
        </pc:sldMkLst>
      </pc:sldChg>
      <pc:sldChg chg="del">
        <pc:chgData name="Nguyễn Văn Trung - Khoa CNTT" userId="489571c6-8ba5-4f05-9b07-0f8a8ce47714" providerId="ADAL" clId="{68B22EE0-6CA1-4CF9-A7D3-5698A5939741}" dt="2021-09-09T04:01:01.524" v="2598" actId="47"/>
        <pc:sldMkLst>
          <pc:docMk/>
          <pc:sldMk cId="28469845" sldId="357"/>
        </pc:sldMkLst>
      </pc:sldChg>
      <pc:sldChg chg="del">
        <pc:chgData name="Nguyễn Văn Trung - Khoa CNTT" userId="489571c6-8ba5-4f05-9b07-0f8a8ce47714" providerId="ADAL" clId="{68B22EE0-6CA1-4CF9-A7D3-5698A5939741}" dt="2021-09-09T04:01:04.342" v="2600" actId="47"/>
        <pc:sldMkLst>
          <pc:docMk/>
          <pc:sldMk cId="3311204320" sldId="358"/>
        </pc:sldMkLst>
      </pc:sldChg>
      <pc:sldChg chg="del">
        <pc:chgData name="Nguyễn Văn Trung - Khoa CNTT" userId="489571c6-8ba5-4f05-9b07-0f8a8ce47714" providerId="ADAL" clId="{68B22EE0-6CA1-4CF9-A7D3-5698A5939741}" dt="2021-09-09T04:01:10.424" v="2603" actId="47"/>
        <pc:sldMkLst>
          <pc:docMk/>
          <pc:sldMk cId="556855236" sldId="359"/>
        </pc:sldMkLst>
      </pc:sldChg>
      <pc:sldChg chg="del">
        <pc:chgData name="Nguyễn Văn Trung - Khoa CNTT" userId="489571c6-8ba5-4f05-9b07-0f8a8ce47714" providerId="ADAL" clId="{68B22EE0-6CA1-4CF9-A7D3-5698A5939741}" dt="2021-09-09T04:01:24.300" v="2608" actId="47"/>
        <pc:sldMkLst>
          <pc:docMk/>
          <pc:sldMk cId="1944751404" sldId="360"/>
        </pc:sldMkLst>
      </pc:sldChg>
      <pc:sldChg chg="modSp mod">
        <pc:chgData name="Nguyễn Văn Trung - Khoa CNTT" userId="489571c6-8ba5-4f05-9b07-0f8a8ce47714" providerId="ADAL" clId="{68B22EE0-6CA1-4CF9-A7D3-5698A5939741}" dt="2021-09-09T02:52:19.012" v="205" actId="20577"/>
        <pc:sldMkLst>
          <pc:docMk/>
          <pc:sldMk cId="1742704261" sldId="361"/>
        </pc:sldMkLst>
        <pc:spChg chg="mod">
          <ac:chgData name="Nguyễn Văn Trung - Khoa CNTT" userId="489571c6-8ba5-4f05-9b07-0f8a8ce47714" providerId="ADAL" clId="{68B22EE0-6CA1-4CF9-A7D3-5698A5939741}" dt="2021-09-09T02:52:19.012" v="205" actId="20577"/>
          <ac:spMkLst>
            <pc:docMk/>
            <pc:sldMk cId="1742704261" sldId="361"/>
            <ac:spMk id="19" creationId="{CEF99411-4709-4D85-A7C3-945C4791A054}"/>
          </ac:spMkLst>
        </pc:spChg>
      </pc:sldChg>
      <pc:sldChg chg="del">
        <pc:chgData name="Nguyễn Văn Trung - Khoa CNTT" userId="489571c6-8ba5-4f05-9b07-0f8a8ce47714" providerId="ADAL" clId="{68B22EE0-6CA1-4CF9-A7D3-5698A5939741}" dt="2021-09-09T04:00:56.684" v="2596" actId="47"/>
        <pc:sldMkLst>
          <pc:docMk/>
          <pc:sldMk cId="1721079924" sldId="362"/>
        </pc:sldMkLst>
      </pc:sldChg>
      <pc:sldChg chg="del">
        <pc:chgData name="Nguyễn Văn Trung - Khoa CNTT" userId="489571c6-8ba5-4f05-9b07-0f8a8ce47714" providerId="ADAL" clId="{68B22EE0-6CA1-4CF9-A7D3-5698A5939741}" dt="2021-09-09T04:01:02.374" v="2599" actId="47"/>
        <pc:sldMkLst>
          <pc:docMk/>
          <pc:sldMk cId="159315997" sldId="363"/>
        </pc:sldMkLst>
      </pc:sldChg>
      <pc:sldChg chg="del">
        <pc:chgData name="Nguyễn Văn Trung - Khoa CNTT" userId="489571c6-8ba5-4f05-9b07-0f8a8ce47714" providerId="ADAL" clId="{68B22EE0-6CA1-4CF9-A7D3-5698A5939741}" dt="2021-09-09T04:01:05.863" v="2601" actId="47"/>
        <pc:sldMkLst>
          <pc:docMk/>
          <pc:sldMk cId="928067026" sldId="364"/>
        </pc:sldMkLst>
      </pc:sldChg>
      <pc:sldChg chg="del">
        <pc:chgData name="Nguyễn Văn Trung - Khoa CNTT" userId="489571c6-8ba5-4f05-9b07-0f8a8ce47714" providerId="ADAL" clId="{68B22EE0-6CA1-4CF9-A7D3-5698A5939741}" dt="2021-09-09T04:01:06.993" v="2602" actId="47"/>
        <pc:sldMkLst>
          <pc:docMk/>
          <pc:sldMk cId="24500365" sldId="365"/>
        </pc:sldMkLst>
      </pc:sldChg>
      <pc:sldChg chg="del">
        <pc:chgData name="Nguyễn Văn Trung - Khoa CNTT" userId="489571c6-8ba5-4f05-9b07-0f8a8ce47714" providerId="ADAL" clId="{68B22EE0-6CA1-4CF9-A7D3-5698A5939741}" dt="2021-09-09T04:01:11.955" v="2604" actId="47"/>
        <pc:sldMkLst>
          <pc:docMk/>
          <pc:sldMk cId="4186590712" sldId="366"/>
        </pc:sldMkLst>
      </pc:sldChg>
      <pc:sldChg chg="del">
        <pc:chgData name="Nguyễn Văn Trung - Khoa CNTT" userId="489571c6-8ba5-4f05-9b07-0f8a8ce47714" providerId="ADAL" clId="{68B22EE0-6CA1-4CF9-A7D3-5698A5939741}" dt="2021-09-09T04:01:13.036" v="2605" actId="47"/>
        <pc:sldMkLst>
          <pc:docMk/>
          <pc:sldMk cId="1597003010" sldId="367"/>
        </pc:sldMkLst>
      </pc:sldChg>
      <pc:sldChg chg="modSp add mod">
        <pc:chgData name="Nguyễn Văn Trung - Khoa CNTT" userId="489571c6-8ba5-4f05-9b07-0f8a8ce47714" providerId="ADAL" clId="{68B22EE0-6CA1-4CF9-A7D3-5698A5939741}" dt="2021-09-09T04:46:17.799" v="4143" actId="20577"/>
        <pc:sldMkLst>
          <pc:docMk/>
          <pc:sldMk cId="2412658746" sldId="368"/>
        </pc:sldMkLst>
        <pc:spChg chg="mod">
          <ac:chgData name="Nguyễn Văn Trung - Khoa CNTT" userId="489571c6-8ba5-4f05-9b07-0f8a8ce47714" providerId="ADAL" clId="{68B22EE0-6CA1-4CF9-A7D3-5698A5939741}" dt="2021-09-09T04:46:17.799" v="4143" actId="20577"/>
          <ac:spMkLst>
            <pc:docMk/>
            <pc:sldMk cId="2412658746" sldId="36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4:10:05.408" v="3139" actId="20577"/>
        <pc:sldMkLst>
          <pc:docMk/>
          <pc:sldMk cId="809746076" sldId="369"/>
        </pc:sldMkLst>
        <pc:spChg chg="mod">
          <ac:chgData name="Nguyễn Văn Trung - Khoa CNTT" userId="489571c6-8ba5-4f05-9b07-0f8a8ce47714" providerId="ADAL" clId="{68B22EE0-6CA1-4CF9-A7D3-5698A5939741}" dt="2021-09-09T04:10:05.408" v="3139" actId="20577"/>
          <ac:spMkLst>
            <pc:docMk/>
            <pc:sldMk cId="809746076" sldId="369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68B22EE0-6CA1-4CF9-A7D3-5698A5939741}" dt="2021-09-09T08:50:03.930" v="7619" actId="6549"/>
        <pc:sldMkLst>
          <pc:docMk/>
          <pc:sldMk cId="1654746896" sldId="370"/>
        </pc:sldMkLst>
        <pc:spChg chg="add del">
          <ac:chgData name="Nguyễn Văn Trung - Khoa CNTT" userId="489571c6-8ba5-4f05-9b07-0f8a8ce47714" providerId="ADAL" clId="{68B22EE0-6CA1-4CF9-A7D3-5698A5939741}" dt="2021-09-09T04:28:58.591" v="3600"/>
          <ac:spMkLst>
            <pc:docMk/>
            <pc:sldMk cId="1654746896" sldId="370"/>
            <ac:spMk id="2" creationId="{584A6ADD-680D-4B4A-A8CA-810C86AEBCE1}"/>
          </ac:spMkLst>
        </pc:spChg>
        <pc:spChg chg="add del mod">
          <ac:chgData name="Nguyễn Văn Trung - Khoa CNTT" userId="489571c6-8ba5-4f05-9b07-0f8a8ce47714" providerId="ADAL" clId="{68B22EE0-6CA1-4CF9-A7D3-5698A5939741}" dt="2021-09-09T04:28:57.523" v="3599"/>
          <ac:spMkLst>
            <pc:docMk/>
            <pc:sldMk cId="1654746896" sldId="370"/>
            <ac:spMk id="3" creationId="{F4C92F63-C02F-4E72-BCCB-6F7A1203441E}"/>
          </ac:spMkLst>
        </pc:spChg>
        <pc:spChg chg="mod">
          <ac:chgData name="Nguyễn Văn Trung - Khoa CNTT" userId="489571c6-8ba5-4f05-9b07-0f8a8ce47714" providerId="ADAL" clId="{68B22EE0-6CA1-4CF9-A7D3-5698A5939741}" dt="2021-09-09T08:50:03.930" v="7619" actId="6549"/>
          <ac:spMkLst>
            <pc:docMk/>
            <pc:sldMk cId="1654746896" sldId="370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5:36.957" v="4779" actId="207"/>
        <pc:sldMkLst>
          <pc:docMk/>
          <pc:sldMk cId="2777398149" sldId="371"/>
        </pc:sldMkLst>
        <pc:spChg chg="mod">
          <ac:chgData name="Nguyễn Văn Trung - Khoa CNTT" userId="489571c6-8ba5-4f05-9b07-0f8a8ce47714" providerId="ADAL" clId="{68B22EE0-6CA1-4CF9-A7D3-5698A5939741}" dt="2021-09-09T05:05:36.957" v="4779" actId="207"/>
          <ac:spMkLst>
            <pc:docMk/>
            <pc:sldMk cId="2777398149" sldId="371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49:34.988" v="7618" actId="20577"/>
        <pc:sldMkLst>
          <pc:docMk/>
          <pc:sldMk cId="423718523" sldId="372"/>
        </pc:sldMkLst>
        <pc:spChg chg="mod">
          <ac:chgData name="Nguyễn Văn Trung - Khoa CNTT" userId="489571c6-8ba5-4f05-9b07-0f8a8ce47714" providerId="ADAL" clId="{68B22EE0-6CA1-4CF9-A7D3-5698A5939741}" dt="2021-09-09T08:49:34.988" v="7618" actId="20577"/>
          <ac:spMkLst>
            <pc:docMk/>
            <pc:sldMk cId="423718523" sldId="372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6:00.394" v="4781" actId="20577"/>
        <pc:sldMkLst>
          <pc:docMk/>
          <pc:sldMk cId="2333578470" sldId="373"/>
        </pc:sldMkLst>
        <pc:spChg chg="mod">
          <ac:chgData name="Nguyễn Văn Trung - Khoa CNTT" userId="489571c6-8ba5-4f05-9b07-0f8a8ce47714" providerId="ADAL" clId="{68B22EE0-6CA1-4CF9-A7D3-5698A5939741}" dt="2021-09-09T05:06:00.394" v="4781" actId="20577"/>
          <ac:spMkLst>
            <pc:docMk/>
            <pc:sldMk cId="2333578470" sldId="37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5:06:57.191" v="4863" actId="313"/>
        <pc:sldMkLst>
          <pc:docMk/>
          <pc:sldMk cId="3773437544" sldId="374"/>
        </pc:sldMkLst>
        <pc:spChg chg="mod">
          <ac:chgData name="Nguyễn Văn Trung - Khoa CNTT" userId="489571c6-8ba5-4f05-9b07-0f8a8ce47714" providerId="ADAL" clId="{68B22EE0-6CA1-4CF9-A7D3-5698A5939741}" dt="2021-09-09T05:06:57.191" v="4863" actId="313"/>
          <ac:spMkLst>
            <pc:docMk/>
            <pc:sldMk cId="3773437544" sldId="374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0:35.375" v="6872" actId="20577"/>
        <pc:sldMkLst>
          <pc:docMk/>
          <pc:sldMk cId="99385515" sldId="375"/>
        </pc:sldMkLst>
        <pc:spChg chg="mod">
          <ac:chgData name="Nguyễn Văn Trung - Khoa CNTT" userId="489571c6-8ba5-4f05-9b07-0f8a8ce47714" providerId="ADAL" clId="{68B22EE0-6CA1-4CF9-A7D3-5698A5939741}" dt="2021-09-09T05:08:05.864" v="4878" actId="20577"/>
          <ac:spMkLst>
            <pc:docMk/>
            <pc:sldMk cId="99385515" sldId="37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8:20:35.375" v="6872" actId="20577"/>
          <ac:spMkLst>
            <pc:docMk/>
            <pc:sldMk cId="99385515" sldId="375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0:51.498" v="6875" actId="20577"/>
        <pc:sldMkLst>
          <pc:docMk/>
          <pc:sldMk cId="3117839381" sldId="376"/>
        </pc:sldMkLst>
        <pc:spChg chg="mod">
          <ac:chgData name="Nguyễn Văn Trung - Khoa CNTT" userId="489571c6-8ba5-4f05-9b07-0f8a8ce47714" providerId="ADAL" clId="{68B22EE0-6CA1-4CF9-A7D3-5698A5939741}" dt="2021-09-09T08:20:51.498" v="6875" actId="20577"/>
          <ac:spMkLst>
            <pc:docMk/>
            <pc:sldMk cId="3117839381" sldId="376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1:03.824" v="6879" actId="20577"/>
        <pc:sldMkLst>
          <pc:docMk/>
          <pc:sldMk cId="2105151694" sldId="377"/>
        </pc:sldMkLst>
        <pc:spChg chg="mod">
          <ac:chgData name="Nguyễn Văn Trung - Khoa CNTT" userId="489571c6-8ba5-4f05-9b07-0f8a8ce47714" providerId="ADAL" clId="{68B22EE0-6CA1-4CF9-A7D3-5698A5939741}" dt="2021-09-09T08:21:03.824" v="6879" actId="20577"/>
          <ac:spMkLst>
            <pc:docMk/>
            <pc:sldMk cId="2105151694" sldId="377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3:07.733" v="6928" actId="20577"/>
        <pc:sldMkLst>
          <pc:docMk/>
          <pc:sldMk cId="1048350971" sldId="378"/>
        </pc:sldMkLst>
        <pc:spChg chg="mod">
          <ac:chgData name="Nguyễn Văn Trung - Khoa CNTT" userId="489571c6-8ba5-4f05-9b07-0f8a8ce47714" providerId="ADAL" clId="{68B22EE0-6CA1-4CF9-A7D3-5698A5939741}" dt="2021-09-09T08:23:07.733" v="6928" actId="20577"/>
          <ac:spMkLst>
            <pc:docMk/>
            <pc:sldMk cId="1048350971" sldId="378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24:31.152" v="6944" actId="1036"/>
        <pc:sldMkLst>
          <pc:docMk/>
          <pc:sldMk cId="1548420770" sldId="379"/>
        </pc:sldMkLst>
        <pc:spChg chg="mod">
          <ac:chgData name="Nguyễn Văn Trung - Khoa CNTT" userId="489571c6-8ba5-4f05-9b07-0f8a8ce47714" providerId="ADAL" clId="{68B22EE0-6CA1-4CF9-A7D3-5698A5939741}" dt="2021-09-09T08:24:31.152" v="6944" actId="1036"/>
          <ac:spMkLst>
            <pc:docMk/>
            <pc:sldMk cId="1548420770" sldId="379"/>
            <ac:spMk id="62" creationId="{00000000-0000-0000-0000-000000000000}"/>
          </ac:spMkLst>
        </pc:spChg>
      </pc:sldChg>
      <pc:sldChg chg="addSp delSp modSp add mod">
        <pc:chgData name="Nguyễn Văn Trung - Khoa CNTT" userId="489571c6-8ba5-4f05-9b07-0f8a8ce47714" providerId="ADAL" clId="{68B22EE0-6CA1-4CF9-A7D3-5698A5939741}" dt="2021-09-09T08:29:48.894" v="7156" actId="20577"/>
        <pc:sldMkLst>
          <pc:docMk/>
          <pc:sldMk cId="3121861411" sldId="380"/>
        </pc:sldMkLst>
        <pc:spChg chg="add del">
          <ac:chgData name="Nguyễn Văn Trung - Khoa CNTT" userId="489571c6-8ba5-4f05-9b07-0f8a8ce47714" providerId="ADAL" clId="{68B22EE0-6CA1-4CF9-A7D3-5698A5939741}" dt="2021-09-09T08:25:23.826" v="6960"/>
          <ac:spMkLst>
            <pc:docMk/>
            <pc:sldMk cId="3121861411" sldId="380"/>
            <ac:spMk id="2" creationId="{5FD52BD4-B122-4724-9C13-BDF9423116CA}"/>
          </ac:spMkLst>
        </pc:spChg>
        <pc:spChg chg="mod">
          <ac:chgData name="Nguyễn Văn Trung - Khoa CNTT" userId="489571c6-8ba5-4f05-9b07-0f8a8ce47714" providerId="ADAL" clId="{68B22EE0-6CA1-4CF9-A7D3-5698A5939741}" dt="2021-09-09T08:29:48.894" v="7156" actId="20577"/>
          <ac:spMkLst>
            <pc:docMk/>
            <pc:sldMk cId="3121861411" sldId="380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34:51.563" v="7321" actId="20577"/>
        <pc:sldMkLst>
          <pc:docMk/>
          <pc:sldMk cId="3819432134" sldId="381"/>
        </pc:sldMkLst>
        <pc:spChg chg="mod">
          <ac:chgData name="Nguyễn Văn Trung - Khoa CNTT" userId="489571c6-8ba5-4f05-9b07-0f8a8ce47714" providerId="ADAL" clId="{68B22EE0-6CA1-4CF9-A7D3-5698A5939741}" dt="2021-09-09T08:34:51.563" v="7321" actId="20577"/>
          <ac:spMkLst>
            <pc:docMk/>
            <pc:sldMk cId="3819432134" sldId="381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35:33.390" v="7348" actId="20577"/>
        <pc:sldMkLst>
          <pc:docMk/>
          <pc:sldMk cId="3737323649" sldId="382"/>
        </pc:sldMkLst>
        <pc:spChg chg="mod">
          <ac:chgData name="Nguyễn Văn Trung - Khoa CNTT" userId="489571c6-8ba5-4f05-9b07-0f8a8ce47714" providerId="ADAL" clId="{68B22EE0-6CA1-4CF9-A7D3-5698A5939741}" dt="2021-09-09T08:35:33.390" v="7348" actId="20577"/>
          <ac:spMkLst>
            <pc:docMk/>
            <pc:sldMk cId="3737323649" sldId="382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41:09.015" v="7416"/>
        <pc:sldMkLst>
          <pc:docMk/>
          <pc:sldMk cId="500761121" sldId="383"/>
        </pc:sldMkLst>
        <pc:spChg chg="mod">
          <ac:chgData name="Nguyễn Văn Trung - Khoa CNTT" userId="489571c6-8ba5-4f05-9b07-0f8a8ce47714" providerId="ADAL" clId="{68B22EE0-6CA1-4CF9-A7D3-5698A5939741}" dt="2021-09-09T08:41:09.015" v="7416"/>
          <ac:spMkLst>
            <pc:docMk/>
            <pc:sldMk cId="500761121" sldId="383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53:05.041" v="7638" actId="20577"/>
        <pc:sldMkLst>
          <pc:docMk/>
          <pc:sldMk cId="972956804" sldId="384"/>
        </pc:sldMkLst>
        <pc:spChg chg="mod">
          <ac:chgData name="Nguyễn Văn Trung - Khoa CNTT" userId="489571c6-8ba5-4f05-9b07-0f8a8ce47714" providerId="ADAL" clId="{68B22EE0-6CA1-4CF9-A7D3-5698A5939741}" dt="2021-09-09T08:53:05.041" v="7638" actId="20577"/>
          <ac:spMkLst>
            <pc:docMk/>
            <pc:sldMk cId="972956804" sldId="384"/>
            <ac:spMk id="62" creationId="{00000000-0000-0000-0000-000000000000}"/>
          </ac:spMkLst>
        </pc:spChg>
      </pc:sldChg>
      <pc:sldChg chg="modSp add mod">
        <pc:chgData name="Nguyễn Văn Trung - Khoa CNTT" userId="489571c6-8ba5-4f05-9b07-0f8a8ce47714" providerId="ADAL" clId="{68B22EE0-6CA1-4CF9-A7D3-5698A5939741}" dt="2021-09-09T08:58:07.581" v="8249" actId="20577"/>
        <pc:sldMkLst>
          <pc:docMk/>
          <pc:sldMk cId="2679610578" sldId="385"/>
        </pc:sldMkLst>
        <pc:spChg chg="mod">
          <ac:chgData name="Nguyễn Văn Trung - Khoa CNTT" userId="489571c6-8ba5-4f05-9b07-0f8a8ce47714" providerId="ADAL" clId="{68B22EE0-6CA1-4CF9-A7D3-5698A5939741}" dt="2021-09-09T08:54:42.029" v="7646" actId="20577"/>
          <ac:spMkLst>
            <pc:docMk/>
            <pc:sldMk cId="2679610578" sldId="385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68B22EE0-6CA1-4CF9-A7D3-5698A5939741}" dt="2021-09-09T08:58:07.581" v="8249" actId="20577"/>
          <ac:spMkLst>
            <pc:docMk/>
            <pc:sldMk cId="2679610578" sldId="385"/>
            <ac:spMk id="62" creationId="{00000000-0000-0000-0000-000000000000}"/>
          </ac:spMkLst>
        </pc:spChg>
      </pc:sldChg>
      <pc:sldChg chg="delSp modSp add mod">
        <pc:chgData name="Nguyễn Văn Trung - Khoa CNTT" userId="489571c6-8ba5-4f05-9b07-0f8a8ce47714" providerId="ADAL" clId="{68B22EE0-6CA1-4CF9-A7D3-5698A5939741}" dt="2021-09-09T09:25:50.317" v="11031" actId="20577"/>
        <pc:sldMkLst>
          <pc:docMk/>
          <pc:sldMk cId="4249839085" sldId="386"/>
        </pc:sldMkLst>
        <pc:spChg chg="mod">
          <ac:chgData name="Nguyễn Văn Trung - Khoa CNTT" userId="489571c6-8ba5-4f05-9b07-0f8a8ce47714" providerId="ADAL" clId="{68B22EE0-6CA1-4CF9-A7D3-5698A5939741}" dt="2021-09-09T09:25:50.317" v="11031" actId="20577"/>
          <ac:spMkLst>
            <pc:docMk/>
            <pc:sldMk cId="4249839085" sldId="386"/>
            <ac:spMk id="62" creationId="{00000000-0000-0000-0000-000000000000}"/>
          </ac:spMkLst>
        </pc:spChg>
        <pc:grpChg chg="del">
          <ac:chgData name="Nguyễn Văn Trung - Khoa CNTT" userId="489571c6-8ba5-4f05-9b07-0f8a8ce47714" providerId="ADAL" clId="{68B22EE0-6CA1-4CF9-A7D3-5698A5939741}" dt="2021-09-09T09:08:57.924" v="9474" actId="478"/>
          <ac:grpSpMkLst>
            <pc:docMk/>
            <pc:sldMk cId="4249839085" sldId="386"/>
            <ac:grpSpMk id="20" creationId="{00000000-0000-0000-0000-000000000000}"/>
          </ac:grpSpMkLst>
        </pc:grpChg>
      </pc:sldChg>
    </pc:docChg>
  </pc:docChgLst>
  <pc:docChgLst>
    <pc:chgData name="Nguyễn Văn Trung - Khoa CNTT" userId="S::trung.nv@vlu.edu.vn::489571c6-8ba5-4f05-9b07-0f8a8ce47714" providerId="AD" clId="Web-{536C601C-C07D-0B88-F1CD-40E4048643F6}"/>
    <pc:docChg chg="modSld">
      <pc:chgData name="Nguyễn Văn Trung - Khoa CNTT" userId="S::trung.nv@vlu.edu.vn::489571c6-8ba5-4f05-9b07-0f8a8ce47714" providerId="AD" clId="Web-{536C601C-C07D-0B88-F1CD-40E4048643F6}" dt="2021-03-31T10:08:50.018" v="31" actId="20577"/>
      <pc:docMkLst>
        <pc:docMk/>
      </pc:docMkLst>
      <pc:sldChg chg="modSp">
        <pc:chgData name="Nguyễn Văn Trung - Khoa CNTT" userId="S::trung.nv@vlu.edu.vn::489571c6-8ba5-4f05-9b07-0f8a8ce47714" providerId="AD" clId="Web-{536C601C-C07D-0B88-F1CD-40E4048643F6}" dt="2021-03-31T10:08:50.018" v="31" actId="20577"/>
        <pc:sldMkLst>
          <pc:docMk/>
          <pc:sldMk cId="28469845" sldId="357"/>
        </pc:sldMkLst>
        <pc:spChg chg="mod">
          <ac:chgData name="Nguyễn Văn Trung - Khoa CNTT" userId="S::trung.nv@vlu.edu.vn::489571c6-8ba5-4f05-9b07-0f8a8ce47714" providerId="AD" clId="Web-{536C601C-C07D-0B88-F1CD-40E4048643F6}" dt="2021-03-31T10:08:50.018" v="31" actId="20577"/>
          <ac:spMkLst>
            <pc:docMk/>
            <pc:sldMk cId="28469845" sldId="357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Văn Trung - Khoa CNTT" userId="489571c6-8ba5-4f05-9b07-0f8a8ce47714" providerId="ADAL" clId="{81E61C62-7E2E-47B1-A029-94A7B3863355}"/>
    <pc:docChg chg="modSld">
      <pc:chgData name="Nguyễn Văn Trung - Khoa CNTT" userId="489571c6-8ba5-4f05-9b07-0f8a8ce47714" providerId="ADAL" clId="{81E61C62-7E2E-47B1-A029-94A7B3863355}" dt="2020-09-01T04:03:00.743" v="99" actId="20577"/>
      <pc:docMkLst>
        <pc:docMk/>
      </pc:docMkLst>
      <pc:sldChg chg="modSp mod">
        <pc:chgData name="Nguyễn Văn Trung - Khoa CNTT" userId="489571c6-8ba5-4f05-9b07-0f8a8ce47714" providerId="ADAL" clId="{81E61C62-7E2E-47B1-A029-94A7B3863355}" dt="2020-09-01T04:03:00.743" v="99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81E61C62-7E2E-47B1-A029-94A7B3863355}" dt="2020-09-01T04:03:00.743" v="99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  <pc:docChgLst>
    <pc:chgData name="Nguyễn Đắc Quỳnh Mi" userId="c5623712-c81f-422d-b1a2-725fdebbcbcf" providerId="ADAL" clId="{5ADD2C4A-B9D6-4D8B-ACE4-E43E3F6A814D}"/>
    <pc:docChg chg="modSld">
      <pc:chgData name="Nguyễn Đắc Quỳnh Mi" userId="c5623712-c81f-422d-b1a2-725fdebbcbcf" providerId="ADAL" clId="{5ADD2C4A-B9D6-4D8B-ACE4-E43E3F6A814D}" dt="2021-09-08T07:18:40.969" v="1" actId="20577"/>
      <pc:docMkLst>
        <pc:docMk/>
      </pc:docMkLst>
      <pc:sldChg chg="modSp mod">
        <pc:chgData name="Nguyễn Đắc Quỳnh Mi" userId="c5623712-c81f-422d-b1a2-725fdebbcbcf" providerId="ADAL" clId="{5ADD2C4A-B9D6-4D8B-ACE4-E43E3F6A814D}" dt="2021-09-08T07:18:40.969" v="1" actId="20577"/>
        <pc:sldMkLst>
          <pc:docMk/>
          <pc:sldMk cId="1742704261" sldId="361"/>
        </pc:sldMkLst>
        <pc:spChg chg="mod">
          <ac:chgData name="Nguyễn Đắc Quỳnh Mi" userId="c5623712-c81f-422d-b1a2-725fdebbcbcf" providerId="ADAL" clId="{5ADD2C4A-B9D6-4D8B-ACE4-E43E3F6A814D}" dt="2021-09-08T07:18:40.969" v="1" actId="20577"/>
          <ac:spMkLst>
            <pc:docMk/>
            <pc:sldMk cId="1742704261" sldId="361"/>
            <ac:spMk id="19" creationId="{CEF99411-4709-4D85-A7C3-945C4791A054}"/>
          </ac:spMkLst>
        </pc:spChg>
      </pc:sldChg>
    </pc:docChg>
  </pc:docChgLst>
  <pc:docChgLst>
    <pc:chgData name="Nguyễn Văn Trung - Khoa CNTT" userId="S::trung.nv@vlu.edu.vn::489571c6-8ba5-4f05-9b07-0f8a8ce47714" providerId="AD" clId="Web-{9DC68E7C-AAD0-D26F-6163-B1C2BC7D4C65}"/>
    <pc:docChg chg="modSld">
      <pc:chgData name="Nguyễn Văn Trung - Khoa CNTT" userId="S::trung.nv@vlu.edu.vn::489571c6-8ba5-4f05-9b07-0f8a8ce47714" providerId="AD" clId="Web-{9DC68E7C-AAD0-D26F-6163-B1C2BC7D4C65}" dt="2021-09-09T09:54:41.305" v="3"/>
      <pc:docMkLst>
        <pc:docMk/>
      </pc:docMkLst>
      <pc:sldChg chg="modSp">
        <pc:chgData name="Nguyễn Văn Trung - Khoa CNTT" userId="S::trung.nv@vlu.edu.vn::489571c6-8ba5-4f05-9b07-0f8a8ce47714" providerId="AD" clId="Web-{9DC68E7C-AAD0-D26F-6163-B1C2BC7D4C65}" dt="2021-09-09T09:54:41.305" v="3"/>
        <pc:sldMkLst>
          <pc:docMk/>
          <pc:sldMk cId="809746076" sldId="369"/>
        </pc:sldMkLst>
        <pc:spChg chg="mod">
          <ac:chgData name="Nguyễn Văn Trung - Khoa CNTT" userId="S::trung.nv@vlu.edu.vn::489571c6-8ba5-4f05-9b07-0f8a8ce47714" providerId="AD" clId="Web-{9DC68E7C-AAD0-D26F-6163-B1C2BC7D4C65}" dt="2021-09-09T09:54:41.305" v="3"/>
          <ac:spMkLst>
            <pc:docMk/>
            <pc:sldMk cId="809746076" sldId="369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5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2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2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9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3778229" y="1625116"/>
            <a:ext cx="52325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CƠ SỞ LẬP TRÌNH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Biên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soạn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câu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hỏi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:  </a:t>
            </a:r>
            <a:endParaRPr lang="en-US" b="1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 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. NGUYỄN VĂN TRUNG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 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. NGUYỄN MINH TÂN</a:t>
            </a: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(Programming Basics)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8: ÔN TẬP</a:t>
            </a:r>
          </a:p>
        </p:txBody>
      </p:sp>
    </p:spTree>
    <p:extLst>
      <p:ext uri="{BB962C8B-B14F-4D97-AF65-F5344CB8AC3E}">
        <p14:creationId xmlns:p14="http://schemas.microsoft.com/office/powerpoint/2010/main" val="174270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5449505" cy="721592"/>
            <a:chOff x="6096000" y="2068962"/>
            <a:chExt cx="666902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66690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NỘI DUNG ÔN TẬP CUỐI KỲ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498239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phải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bài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một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bài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Flowchar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giải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trình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1, giải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trình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 …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phân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trình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và trình thông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là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ngữ thông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Quá trình thông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Python như thế nào?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997408"/>
            <a:ext cx="9163240" cy="445795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là gì? Bạn biết gì về module,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một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mà bạn có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học này?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 hiểu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Python làm việc như thế nào?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 một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báo một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Python?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 Python có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nào lấy một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một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không?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tạo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ngẫu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Python?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để có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(comment) trong python?.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phải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1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835542"/>
            <a:ext cx="9163240" cy="47850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biến sau,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nào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lỗi?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107950">
              <a:lnSpc>
                <a:spcPct val="150000"/>
              </a:lnSpc>
              <a:spcBef>
                <a:spcPts val="600"/>
              </a:spcBef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“hello”</a:t>
            </a:r>
          </a:p>
          <a:p>
            <a:pPr marL="107950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“hello”</a:t>
            </a:r>
          </a:p>
          <a:p>
            <a:pPr marL="107950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12abc =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chao”</a:t>
            </a:r>
          </a:p>
          <a:p>
            <a:pPr marL="107950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@abc =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chao”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các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mà bạn biết?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endParaRPr lang="fr-FR" sz="2000" dirty="0">
              <a:solidFill>
                <a:srgbClr val="0070C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03491"/>
            <a:ext cx="9163240" cy="445795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(%) trong Python có nghĩa gì?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(/) trong Python có nghĩa gì?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+= trong Python có nghĩa gì?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*= trong Python có nghĩa gì?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(**) trong Python có ý nghĩa gì?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và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==.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giải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nghĩa các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 10) của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6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87467"/>
            <a:ext cx="9163240" cy="501675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giải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nghĩa các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 10, 1) của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iều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Python được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như thế nào? Cho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Điều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kiện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và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trong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Python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được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biểu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diễn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như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thế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nào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? Cho </a:t>
            </a:r>
            <a:r>
              <a:rPr lang="en-US" sz="2400" dirty="0" err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ví</a:t>
            </a:r>
            <a:r>
              <a:rPr lang="en-US" sz="2400" dirty="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Calibri" panose="020F0502020204030204" pitchFamily="34" charset="0"/>
                <a:cs typeface="Times New Roman"/>
              </a:rPr>
              <a:t>dụ</a:t>
            </a:r>
            <a:endParaRPr lang="en-US" sz="2400" dirty="0" err="1">
              <a:latin typeface="Times New Roman" panose="02020603050405020304" pitchFamily="18" charset="0"/>
              <a:ea typeface="Tahoma" panose="020B0604030504040204" pitchFamily="34" charset="0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Khai </a:t>
            </a:r>
            <a:r>
              <a:rPr lang="en-US" sz="2400" dirty="0" err="1">
                <a:latin typeface="Times New Roman"/>
                <a:cs typeface="Times New Roman"/>
              </a:rPr>
              <a:t>bào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và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sử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dụng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kiểu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dữ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liệu</a:t>
            </a:r>
            <a:r>
              <a:rPr lang="en-US" sz="2400" dirty="0">
                <a:latin typeface="Times New Roman"/>
                <a:cs typeface="Times New Roman"/>
              </a:rPr>
              <a:t> List, Tuple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Khai </a:t>
            </a:r>
            <a:r>
              <a:rPr lang="en-US" sz="2400" err="1">
                <a:latin typeface="Times New Roman"/>
                <a:cs typeface="Times New Roman"/>
              </a:rPr>
              <a:t>báo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và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sử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dụng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kiểu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dữ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liệu</a:t>
            </a:r>
            <a:r>
              <a:rPr lang="en-US" sz="2400" dirty="0">
                <a:latin typeface="Times New Roman"/>
                <a:cs typeface="Times New Roman"/>
              </a:rPr>
              <a:t> Dictionary</a:t>
            </a:r>
            <a:endParaRPr lang="en-US" sz="2400"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cs typeface="Times New Roman"/>
              </a:rPr>
              <a:t>Phân biệt sự khác nhau cơ bản giữa List và Tuple</a:t>
            </a:r>
            <a:endParaRPr lang="en-US" sz="2400" dirty="0">
              <a:latin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ra sinh viên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thêm tài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để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củng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https://www.w3schools.com/python/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zh-CN" sz="2400" b="1" dirty="0">
              <a:solidFill>
                <a:srgbClr val="0070C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30E96-5D06-47AA-9567-EA905E358D1D}"/>
              </a:ext>
            </a:extLst>
          </p:cNvPr>
          <p:cNvSpPr txBox="1"/>
          <p:nvPr/>
        </p:nvSpPr>
        <p:spPr>
          <a:xfrm>
            <a:off x="5428083" y="225528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highlight>
                  <a:srgbClr val="FFFF00"/>
                </a:highlight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CHÚC CÁC BẠN CÓ KẾT QUẢ NHƯ Ý!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1F4DA1C04A948A2807DD343316B29" ma:contentTypeVersion="2" ma:contentTypeDescription="Create a new document." ma:contentTypeScope="" ma:versionID="f50fd489a876df9c06eafe9db5f54056">
  <xsd:schema xmlns:xsd="http://www.w3.org/2001/XMLSchema" xmlns:xs="http://www.w3.org/2001/XMLSchema" xmlns:p="http://schemas.microsoft.com/office/2006/metadata/properties" xmlns:ns2="047f56e8-c6d1-49ac-9867-a9509ce7e1bc" targetNamespace="http://schemas.microsoft.com/office/2006/metadata/properties" ma:root="true" ma:fieldsID="15f80468db5a17fa08512c3fb8dca3c2" ns2:_="">
    <xsd:import namespace="047f56e8-c6d1-49ac-9867-a9509ce7e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f56e8-c6d1-49ac-9867-a9509ce7e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6DC832-5707-4F61-A1AF-3225A9327B50}">
  <ds:schemaRefs>
    <ds:schemaRef ds:uri="047f56e8-c6d1-49ac-9867-a9509ce7e1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18</TotalTime>
  <Words>454</Words>
  <Application>Microsoft Office PowerPoint</Application>
  <PresentationFormat>Widescreen</PresentationFormat>
  <Paragraphs>48</Paragraphs>
  <Slides>7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12</cp:revision>
  <dcterms:created xsi:type="dcterms:W3CDTF">2017-09-22T08:16:39Z</dcterms:created>
  <dcterms:modified xsi:type="dcterms:W3CDTF">2021-09-09T10:07:47Z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0x0101008361F4DA1C04A948A2807DD343316B29</vt:lpwstr>
  </property>
</Properties>
</file>